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10287000" cx="18288000"/>
  <p:notesSz cx="10287000" cy="18288000"/>
  <p:embeddedFontLst>
    <p:embeddedFont>
      <p:font typeface="Playfair Display"/>
      <p:regular r:id="rId20"/>
      <p:bold r:id="rId21"/>
      <p:italic r:id="rId22"/>
      <p:boldItalic r:id="rId23"/>
    </p:embeddedFont>
    <p:embeddedFont>
      <p:font typeface="NanumMyeongjo ExtraBold"/>
      <p:bold r:id="rId24"/>
    </p:embeddedFont>
    <p:embeddedFont>
      <p:font typeface="Nanum Myeongjo"/>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regular.fntdata"/><Relationship Id="rId22" Type="http://schemas.openxmlformats.org/officeDocument/2006/relationships/font" Target="fonts/PlayfairDisplay-italic.fntdata"/><Relationship Id="rId21" Type="http://schemas.openxmlformats.org/officeDocument/2006/relationships/font" Target="fonts/PlayfairDisplay-bold.fntdata"/><Relationship Id="rId24" Type="http://schemas.openxmlformats.org/officeDocument/2006/relationships/font" Target="fonts/NanumMyeongjoExtraBold-bold.fntdata"/><Relationship Id="rId23" Type="http://schemas.openxmlformats.org/officeDocument/2006/relationships/font" Target="fonts/PlayfairDispl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anumMyeongjo-bold.fntdata"/><Relationship Id="rId25" Type="http://schemas.openxmlformats.org/officeDocument/2006/relationships/font" Target="fonts/NanumMyeongj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714825" y="1371600"/>
            <a:ext cx="6858325"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714825" y="1371600"/>
            <a:ext cx="6858325"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ad4dc075f_1_30: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aad4dc075f_1_30: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ad4dc075f_2_35: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aad4dc075f_2_35: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78c8f327c7_0_0: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78c8f327c7_0_0: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78c8f327c7_0_9: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78c8f327c7_0_9: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4: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notes"/>
          <p:cNvSpPr/>
          <p:nvPr>
            <p:ph idx="2" type="sldImg"/>
          </p:nvPr>
        </p:nvSpPr>
        <p:spPr>
          <a:xfrm>
            <a:off x="1714825" y="1371600"/>
            <a:ext cx="6858325"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notes"/>
          <p:cNvSpPr/>
          <p:nvPr>
            <p:ph idx="2" type="sldImg"/>
          </p:nvPr>
        </p:nvSpPr>
        <p:spPr>
          <a:xfrm>
            <a:off x="1714825" y="1371600"/>
            <a:ext cx="6858325"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notes"/>
          <p:cNvSpPr/>
          <p:nvPr>
            <p:ph idx="2" type="sldImg"/>
          </p:nvPr>
        </p:nvSpPr>
        <p:spPr>
          <a:xfrm>
            <a:off x="1714825" y="1371600"/>
            <a:ext cx="6858325"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4d1ce2669_0_0: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b4d1ce2669_0_0: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b4d1ce2669_0_83: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b4d1ce2669_0_83: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ad4dc075f_1_14: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aad4dc075f_1_14: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3: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notes"/>
          <p:cNvSpPr/>
          <p:nvPr>
            <p:ph idx="2" type="sldImg"/>
          </p:nvPr>
        </p:nvSpPr>
        <p:spPr>
          <a:xfrm>
            <a:off x="1714825" y="1371600"/>
            <a:ext cx="6858325"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ad4dc075f_1_6: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aad4dc075f_1_6: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aad4dc075f_1_22: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aad4dc075f_1_22: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6" name="Google Shape;26;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2" name="Google Shape;32;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1" name="Google Shape;41;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2" name="Google Shape;42;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4.png"/><Relationship Id="rId4" Type="http://schemas.openxmlformats.org/officeDocument/2006/relationships/image" Target="../media/image29.png"/><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9.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2.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46.png"/><Relationship Id="rId5" Type="http://schemas.openxmlformats.org/officeDocument/2006/relationships/image" Target="../media/image33.png"/><Relationship Id="rId6"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35.png"/><Relationship Id="rId5"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17.png"/><Relationship Id="rId7"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45.png"/><Relationship Id="rId5" Type="http://schemas.openxmlformats.org/officeDocument/2006/relationships/image" Target="../media/image27.png"/><Relationship Id="rId6"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36.png"/><Relationship Id="rId6" Type="http://schemas.openxmlformats.org/officeDocument/2006/relationships/image" Target="../media/image24.png"/><Relationship Id="rId7"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1.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3737"/>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0" t="0"/>
          <a:stretch/>
        </p:blipFill>
        <p:spPr>
          <a:xfrm>
            <a:off x="0" y="0"/>
            <a:ext cx="18285713" cy="10285714"/>
          </a:xfrm>
          <a:prstGeom prst="rect">
            <a:avLst/>
          </a:prstGeom>
          <a:noFill/>
          <a:ln>
            <a:noFill/>
          </a:ln>
        </p:spPr>
      </p:pic>
      <p:pic>
        <p:nvPicPr>
          <p:cNvPr id="85" name="Google Shape;85;p13"/>
          <p:cNvPicPr preferRelativeResize="0"/>
          <p:nvPr/>
        </p:nvPicPr>
        <p:blipFill rotWithShape="1">
          <a:blip r:embed="rId4">
            <a:alphaModFix/>
          </a:blip>
          <a:srcRect b="0" l="0" r="0" t="0"/>
          <a:stretch/>
        </p:blipFill>
        <p:spPr>
          <a:xfrm>
            <a:off x="4740056" y="3624987"/>
            <a:ext cx="8733333" cy="790476"/>
          </a:xfrm>
          <a:prstGeom prst="rect">
            <a:avLst/>
          </a:prstGeom>
          <a:noFill/>
          <a:ln>
            <a:noFill/>
          </a:ln>
        </p:spPr>
      </p:pic>
      <p:sp>
        <p:nvSpPr>
          <p:cNvPr id="86" name="Google Shape;86;p13"/>
          <p:cNvSpPr txBox="1"/>
          <p:nvPr/>
        </p:nvSpPr>
        <p:spPr>
          <a:xfrm>
            <a:off x="4911453" y="4415475"/>
            <a:ext cx="8465100" cy="23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500">
                <a:solidFill>
                  <a:srgbClr val="D9D9D9"/>
                </a:solidFill>
                <a:latin typeface="Playfair Display"/>
                <a:ea typeface="Playfair Display"/>
                <a:cs typeface="Playfair Display"/>
                <a:sym typeface="Playfair Display"/>
              </a:rPr>
              <a:t>ORKNEY</a:t>
            </a:r>
            <a:endParaRPr sz="15500">
              <a:solidFill>
                <a:srgbClr val="D9D9D9"/>
              </a:solidFill>
              <a:latin typeface="Playfair Display"/>
              <a:ea typeface="Playfair Display"/>
              <a:cs typeface="Playfair Display"/>
              <a:sym typeface="Playfair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3737"/>
        </a:solidFill>
      </p:bgPr>
    </p:bg>
    <p:spTree>
      <p:nvGrpSpPr>
        <p:cNvPr id="188" name="Shape 188"/>
        <p:cNvGrpSpPr/>
        <p:nvPr/>
      </p:nvGrpSpPr>
      <p:grpSpPr>
        <a:xfrm>
          <a:off x="0" y="0"/>
          <a:ext cx="0" cy="0"/>
          <a:chOff x="0" y="0"/>
          <a:chExt cx="0" cy="0"/>
        </a:xfrm>
      </p:grpSpPr>
      <p:sp>
        <p:nvSpPr>
          <p:cNvPr id="189" name="Google Shape;189;p22"/>
          <p:cNvSpPr txBox="1"/>
          <p:nvPr/>
        </p:nvSpPr>
        <p:spPr>
          <a:xfrm>
            <a:off x="0" y="0"/>
            <a:ext cx="12829200" cy="103860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90" name="Google Shape;190;p22"/>
          <p:cNvSpPr txBox="1"/>
          <p:nvPr/>
        </p:nvSpPr>
        <p:spPr>
          <a:xfrm>
            <a:off x="13303850" y="1755725"/>
            <a:ext cx="4352100" cy="73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700">
                <a:solidFill>
                  <a:srgbClr val="B7B7B7"/>
                </a:solidFill>
                <a:latin typeface="Nanum Myeongjo"/>
                <a:ea typeface="Nanum Myeongjo"/>
                <a:cs typeface="Nanum Myeongjo"/>
                <a:sym typeface="Nanum Myeongjo"/>
              </a:rPr>
              <a:t>쇼룸페이지 상단(top)과 하단(bottom)에 있는 text를 바꿀 수 있다</a:t>
            </a:r>
            <a:endParaRPr b="1" sz="5200">
              <a:solidFill>
                <a:srgbClr val="B7B7B7"/>
              </a:solidFill>
              <a:latin typeface="Nanum Myeongjo"/>
              <a:ea typeface="Nanum Myeongjo"/>
              <a:cs typeface="Nanum Myeongjo"/>
              <a:sym typeface="Nanum Myeongjo"/>
            </a:endParaRPr>
          </a:p>
        </p:txBody>
      </p:sp>
      <p:sp>
        <p:nvSpPr>
          <p:cNvPr id="191" name="Google Shape;191;p22"/>
          <p:cNvSpPr txBox="1"/>
          <p:nvPr/>
        </p:nvSpPr>
        <p:spPr>
          <a:xfrm>
            <a:off x="13303850" y="544025"/>
            <a:ext cx="4352100" cy="96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900">
                <a:solidFill>
                  <a:srgbClr val="999999"/>
                </a:solidFill>
                <a:latin typeface="Nanum Myeongjo"/>
                <a:ea typeface="Nanum Myeongjo"/>
                <a:cs typeface="Nanum Myeongjo"/>
                <a:sym typeface="Nanum Myeongjo"/>
              </a:rPr>
              <a:t>쇼룸페이지text변경</a:t>
            </a:r>
            <a:endParaRPr b="1" sz="4300">
              <a:solidFill>
                <a:srgbClr val="999999"/>
              </a:solidFill>
              <a:latin typeface="Nanum Myeongjo"/>
              <a:ea typeface="Nanum Myeongjo"/>
              <a:cs typeface="Nanum Myeongjo"/>
              <a:sym typeface="Nanum Myeongjo"/>
            </a:endParaRPr>
          </a:p>
        </p:txBody>
      </p:sp>
      <p:pic>
        <p:nvPicPr>
          <p:cNvPr id="192" name="Google Shape;192;p22"/>
          <p:cNvPicPr preferRelativeResize="0"/>
          <p:nvPr/>
        </p:nvPicPr>
        <p:blipFill>
          <a:blip r:embed="rId3">
            <a:alphaModFix/>
          </a:blip>
          <a:stretch>
            <a:fillRect/>
          </a:stretch>
        </p:blipFill>
        <p:spPr>
          <a:xfrm>
            <a:off x="-118525" y="0"/>
            <a:ext cx="6448973" cy="10386000"/>
          </a:xfrm>
          <a:prstGeom prst="rect">
            <a:avLst/>
          </a:prstGeom>
          <a:noFill/>
          <a:ln>
            <a:noFill/>
          </a:ln>
        </p:spPr>
      </p:pic>
      <p:pic>
        <p:nvPicPr>
          <p:cNvPr id="193" name="Google Shape;193;p22"/>
          <p:cNvPicPr preferRelativeResize="0"/>
          <p:nvPr/>
        </p:nvPicPr>
        <p:blipFill>
          <a:blip r:embed="rId4">
            <a:alphaModFix/>
          </a:blip>
          <a:stretch>
            <a:fillRect/>
          </a:stretch>
        </p:blipFill>
        <p:spPr>
          <a:xfrm>
            <a:off x="6380225" y="49500"/>
            <a:ext cx="6448973" cy="10287000"/>
          </a:xfrm>
          <a:prstGeom prst="rect">
            <a:avLst/>
          </a:prstGeom>
          <a:noFill/>
          <a:ln>
            <a:noFill/>
          </a:ln>
        </p:spPr>
      </p:pic>
      <p:pic>
        <p:nvPicPr>
          <p:cNvPr id="194" name="Google Shape;194;p22"/>
          <p:cNvPicPr preferRelativeResize="0"/>
          <p:nvPr/>
        </p:nvPicPr>
        <p:blipFill>
          <a:blip r:embed="rId5">
            <a:alphaModFix/>
          </a:blip>
          <a:stretch>
            <a:fillRect/>
          </a:stretch>
        </p:blipFill>
        <p:spPr>
          <a:xfrm>
            <a:off x="3806950" y="0"/>
            <a:ext cx="5215301" cy="4129625"/>
          </a:xfrm>
          <a:prstGeom prst="rect">
            <a:avLst/>
          </a:prstGeom>
          <a:noFill/>
          <a:ln>
            <a:noFill/>
          </a:ln>
        </p:spPr>
      </p:pic>
      <p:sp>
        <p:nvSpPr>
          <p:cNvPr id="195" name="Google Shape;195;p22"/>
          <p:cNvSpPr/>
          <p:nvPr/>
        </p:nvSpPr>
        <p:spPr>
          <a:xfrm>
            <a:off x="2772063" y="2027725"/>
            <a:ext cx="667800" cy="5193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9270813" y="2027725"/>
            <a:ext cx="667800" cy="5193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3737"/>
        </a:solidFill>
      </p:bgPr>
    </p:bg>
    <p:spTree>
      <p:nvGrpSpPr>
        <p:cNvPr id="200" name="Shape 200"/>
        <p:cNvGrpSpPr/>
        <p:nvPr/>
      </p:nvGrpSpPr>
      <p:grpSpPr>
        <a:xfrm>
          <a:off x="0" y="0"/>
          <a:ext cx="0" cy="0"/>
          <a:chOff x="0" y="0"/>
          <a:chExt cx="0" cy="0"/>
        </a:xfrm>
      </p:grpSpPr>
      <p:sp>
        <p:nvSpPr>
          <p:cNvPr id="201" name="Google Shape;201;p23"/>
          <p:cNvSpPr txBox="1"/>
          <p:nvPr/>
        </p:nvSpPr>
        <p:spPr>
          <a:xfrm>
            <a:off x="0" y="0"/>
            <a:ext cx="12829200" cy="103860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02" name="Google Shape;202;p23"/>
          <p:cNvSpPr txBox="1"/>
          <p:nvPr/>
        </p:nvSpPr>
        <p:spPr>
          <a:xfrm>
            <a:off x="13303850" y="1755725"/>
            <a:ext cx="4352100" cy="73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rgbClr val="B7B7B7"/>
                </a:solidFill>
                <a:latin typeface="Nanum Myeongjo"/>
                <a:ea typeface="Nanum Myeongjo"/>
                <a:cs typeface="Nanum Myeongjo"/>
                <a:sym typeface="Nanum Myeongjo"/>
              </a:rPr>
              <a:t>선택한 카테고리에 해당하는 상품의 별점을 받은 순으로 상품이미지를 리스트 형식으로 뽑아낸다 ‘더보기’버튼을 누르면 3개씩 아래로 증가하며 리스트가 끝나면 버튼이 사라진다 </a:t>
            </a:r>
            <a:r>
              <a:rPr lang="en-US" sz="4000">
                <a:solidFill>
                  <a:srgbClr val="B7B7B7"/>
                </a:solidFill>
                <a:latin typeface="NanumMyeongjo ExtraBold"/>
                <a:ea typeface="NanumMyeongjo ExtraBold"/>
                <a:cs typeface="NanumMyeongjo ExtraBold"/>
                <a:sym typeface="NanumMyeongjo ExtraBold"/>
              </a:rPr>
              <a:t> </a:t>
            </a:r>
            <a:endParaRPr sz="4500">
              <a:solidFill>
                <a:srgbClr val="B7B7B7"/>
              </a:solidFill>
              <a:latin typeface="Calibri"/>
              <a:ea typeface="Calibri"/>
              <a:cs typeface="Calibri"/>
              <a:sym typeface="Calibri"/>
            </a:endParaRPr>
          </a:p>
        </p:txBody>
      </p:sp>
      <p:sp>
        <p:nvSpPr>
          <p:cNvPr id="203" name="Google Shape;203;p23"/>
          <p:cNvSpPr txBox="1"/>
          <p:nvPr/>
        </p:nvSpPr>
        <p:spPr>
          <a:xfrm>
            <a:off x="13303850" y="544025"/>
            <a:ext cx="4352100" cy="96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a:solidFill>
                  <a:srgbClr val="999999"/>
                </a:solidFill>
                <a:latin typeface="Nanum Myeongjo"/>
                <a:ea typeface="Nanum Myeongjo"/>
                <a:cs typeface="Nanum Myeongjo"/>
                <a:sym typeface="Nanum Myeongjo"/>
              </a:rPr>
              <a:t>메인페이지인기상품리스트</a:t>
            </a:r>
            <a:endParaRPr b="1" sz="2800">
              <a:solidFill>
                <a:srgbClr val="999999"/>
              </a:solidFill>
              <a:latin typeface="Nanum Myeongjo"/>
              <a:ea typeface="Nanum Myeongjo"/>
              <a:cs typeface="Nanum Myeongjo"/>
              <a:sym typeface="Nanum Myeongjo"/>
            </a:endParaRPr>
          </a:p>
        </p:txBody>
      </p:sp>
      <p:pic>
        <p:nvPicPr>
          <p:cNvPr id="204" name="Google Shape;204;p23"/>
          <p:cNvPicPr preferRelativeResize="0"/>
          <p:nvPr/>
        </p:nvPicPr>
        <p:blipFill>
          <a:blip r:embed="rId3">
            <a:alphaModFix/>
          </a:blip>
          <a:stretch>
            <a:fillRect/>
          </a:stretch>
        </p:blipFill>
        <p:spPr>
          <a:xfrm>
            <a:off x="0" y="0"/>
            <a:ext cx="12829203" cy="5168224"/>
          </a:xfrm>
          <a:prstGeom prst="rect">
            <a:avLst/>
          </a:prstGeom>
          <a:noFill/>
          <a:ln>
            <a:noFill/>
          </a:ln>
        </p:spPr>
      </p:pic>
      <p:pic>
        <p:nvPicPr>
          <p:cNvPr id="205" name="Google Shape;205;p23"/>
          <p:cNvPicPr preferRelativeResize="0"/>
          <p:nvPr/>
        </p:nvPicPr>
        <p:blipFill>
          <a:blip r:embed="rId4">
            <a:alphaModFix/>
          </a:blip>
          <a:stretch>
            <a:fillRect/>
          </a:stretch>
        </p:blipFill>
        <p:spPr>
          <a:xfrm>
            <a:off x="0" y="5168225"/>
            <a:ext cx="12829203" cy="5168224"/>
          </a:xfrm>
          <a:prstGeom prst="rect">
            <a:avLst/>
          </a:prstGeom>
          <a:noFill/>
          <a:ln>
            <a:noFill/>
          </a:ln>
        </p:spPr>
      </p:pic>
      <p:sp>
        <p:nvSpPr>
          <p:cNvPr id="206" name="Google Shape;206;p23"/>
          <p:cNvSpPr/>
          <p:nvPr/>
        </p:nvSpPr>
        <p:spPr>
          <a:xfrm rot="5400000">
            <a:off x="6080688" y="4883850"/>
            <a:ext cx="667800" cy="5193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3737"/>
        </a:solidFill>
      </p:bgPr>
    </p:bg>
    <p:spTree>
      <p:nvGrpSpPr>
        <p:cNvPr id="210" name="Shape 210"/>
        <p:cNvGrpSpPr/>
        <p:nvPr/>
      </p:nvGrpSpPr>
      <p:grpSpPr>
        <a:xfrm>
          <a:off x="0" y="0"/>
          <a:ext cx="0" cy="0"/>
          <a:chOff x="0" y="0"/>
          <a:chExt cx="0" cy="0"/>
        </a:xfrm>
      </p:grpSpPr>
      <p:sp>
        <p:nvSpPr>
          <p:cNvPr id="211" name="Google Shape;211;p24"/>
          <p:cNvSpPr txBox="1"/>
          <p:nvPr/>
        </p:nvSpPr>
        <p:spPr>
          <a:xfrm>
            <a:off x="-148375" y="-49500"/>
            <a:ext cx="12829200" cy="103860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12" name="Google Shape;212;p24"/>
          <p:cNvSpPr txBox="1"/>
          <p:nvPr/>
        </p:nvSpPr>
        <p:spPr>
          <a:xfrm>
            <a:off x="13303850" y="1755725"/>
            <a:ext cx="4352100" cy="73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900">
                <a:solidFill>
                  <a:srgbClr val="B7B7B7"/>
                </a:solidFill>
                <a:latin typeface="Nanum Myeongjo"/>
                <a:ea typeface="Nanum Myeongjo"/>
                <a:cs typeface="Nanum Myeongjo"/>
                <a:sym typeface="Nanum Myeongjo"/>
              </a:rPr>
              <a:t>메인페이지에 상단에 있는 세일 레이아웃을 선택하면 세일 페이지로 이동되고 가장 최근 등록된 세일 상품을 보여준다 </a:t>
            </a:r>
            <a:endParaRPr b="1" sz="2900">
              <a:solidFill>
                <a:srgbClr val="B7B7B7"/>
              </a:solidFill>
              <a:latin typeface="Nanum Myeongjo"/>
              <a:ea typeface="Nanum Myeongjo"/>
              <a:cs typeface="Nanum Myeongjo"/>
              <a:sym typeface="Nanum Myeongjo"/>
            </a:endParaRPr>
          </a:p>
          <a:p>
            <a:pPr indent="0" lvl="0" marL="0" rtl="0" algn="l">
              <a:spcBef>
                <a:spcPts val="0"/>
              </a:spcBef>
              <a:spcAft>
                <a:spcPts val="0"/>
              </a:spcAft>
              <a:buNone/>
            </a:pPr>
            <a:r>
              <a:rPr b="1" lang="en-US" sz="2900">
                <a:solidFill>
                  <a:srgbClr val="B7B7B7"/>
                </a:solidFill>
                <a:latin typeface="Nanum Myeongjo"/>
                <a:ea typeface="Nanum Myeongjo"/>
                <a:cs typeface="Nanum Myeongjo"/>
                <a:sym typeface="Nanum Myeongjo"/>
              </a:rPr>
              <a:t>하단에는 세일이 들어간 상품으로 이루어진 스와이퍼가 있고 상품을 클릭하면 해당상품의 상세페이지로 이동된다 </a:t>
            </a:r>
            <a:endParaRPr b="1" sz="2900">
              <a:solidFill>
                <a:srgbClr val="B7B7B7"/>
              </a:solidFill>
              <a:latin typeface="Nanum Myeongjo"/>
              <a:ea typeface="Nanum Myeongjo"/>
              <a:cs typeface="Nanum Myeongjo"/>
              <a:sym typeface="Nanum Myeongjo"/>
            </a:endParaRPr>
          </a:p>
          <a:p>
            <a:pPr indent="0" lvl="0" marL="0" rtl="0" algn="l">
              <a:spcBef>
                <a:spcPts val="0"/>
              </a:spcBef>
              <a:spcAft>
                <a:spcPts val="0"/>
              </a:spcAft>
              <a:buNone/>
            </a:pPr>
            <a:r>
              <a:rPr lang="en-US" sz="2900">
                <a:solidFill>
                  <a:srgbClr val="B7B7B7"/>
                </a:solidFill>
                <a:latin typeface="NanumMyeongjo ExtraBold"/>
                <a:ea typeface="NanumMyeongjo ExtraBold"/>
                <a:cs typeface="NanumMyeongjo ExtraBold"/>
                <a:sym typeface="NanumMyeongjo ExtraBold"/>
              </a:rPr>
              <a:t>세일 페이지에 있는 버튼을 누르면 세일상품으로만 이루에진 상품리스트로 이동되고 세일상품되는 상품만  비교하고 분류할 수 있다  </a:t>
            </a:r>
            <a:r>
              <a:rPr lang="en-US" sz="2900">
                <a:solidFill>
                  <a:srgbClr val="B7B7B7"/>
                </a:solidFill>
                <a:latin typeface="NanumMyeongjo ExtraBold"/>
                <a:ea typeface="NanumMyeongjo ExtraBold"/>
                <a:cs typeface="NanumMyeongjo ExtraBold"/>
                <a:sym typeface="NanumMyeongjo ExtraBold"/>
              </a:rPr>
              <a:t> </a:t>
            </a:r>
            <a:endParaRPr sz="3400">
              <a:solidFill>
                <a:srgbClr val="B7B7B7"/>
              </a:solidFill>
              <a:latin typeface="Calibri"/>
              <a:ea typeface="Calibri"/>
              <a:cs typeface="Calibri"/>
              <a:sym typeface="Calibri"/>
            </a:endParaRPr>
          </a:p>
        </p:txBody>
      </p:sp>
      <p:sp>
        <p:nvSpPr>
          <p:cNvPr id="213" name="Google Shape;213;p24"/>
          <p:cNvSpPr txBox="1"/>
          <p:nvPr/>
        </p:nvSpPr>
        <p:spPr>
          <a:xfrm>
            <a:off x="13303850" y="544025"/>
            <a:ext cx="4352100" cy="96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a:solidFill>
                  <a:srgbClr val="999999"/>
                </a:solidFill>
                <a:latin typeface="Nanum Myeongjo"/>
                <a:ea typeface="Nanum Myeongjo"/>
                <a:cs typeface="Nanum Myeongjo"/>
                <a:sym typeface="Nanum Myeongjo"/>
              </a:rPr>
              <a:t>세일페이지</a:t>
            </a:r>
            <a:endParaRPr b="1" sz="2800">
              <a:solidFill>
                <a:srgbClr val="999999"/>
              </a:solidFill>
              <a:latin typeface="Nanum Myeongjo"/>
              <a:ea typeface="Nanum Myeongjo"/>
              <a:cs typeface="Nanum Myeongjo"/>
              <a:sym typeface="Nanum Myeongjo"/>
            </a:endParaRPr>
          </a:p>
        </p:txBody>
      </p:sp>
      <p:pic>
        <p:nvPicPr>
          <p:cNvPr id="214" name="Google Shape;214;p24"/>
          <p:cNvPicPr preferRelativeResize="0"/>
          <p:nvPr/>
        </p:nvPicPr>
        <p:blipFill>
          <a:blip r:embed="rId3">
            <a:alphaModFix/>
          </a:blip>
          <a:stretch>
            <a:fillRect/>
          </a:stretch>
        </p:blipFill>
        <p:spPr>
          <a:xfrm>
            <a:off x="0" y="544013"/>
            <a:ext cx="5852452" cy="4265576"/>
          </a:xfrm>
          <a:prstGeom prst="rect">
            <a:avLst/>
          </a:prstGeom>
          <a:noFill/>
          <a:ln>
            <a:noFill/>
          </a:ln>
        </p:spPr>
      </p:pic>
      <p:pic>
        <p:nvPicPr>
          <p:cNvPr id="215" name="Google Shape;215;p24"/>
          <p:cNvPicPr preferRelativeResize="0"/>
          <p:nvPr/>
        </p:nvPicPr>
        <p:blipFill>
          <a:blip r:embed="rId4">
            <a:alphaModFix/>
          </a:blip>
          <a:stretch>
            <a:fillRect/>
          </a:stretch>
        </p:blipFill>
        <p:spPr>
          <a:xfrm>
            <a:off x="6575325" y="544025"/>
            <a:ext cx="5852452" cy="4265574"/>
          </a:xfrm>
          <a:prstGeom prst="rect">
            <a:avLst/>
          </a:prstGeom>
          <a:noFill/>
          <a:ln>
            <a:noFill/>
          </a:ln>
        </p:spPr>
      </p:pic>
      <p:pic>
        <p:nvPicPr>
          <p:cNvPr id="216" name="Google Shape;216;p24"/>
          <p:cNvPicPr preferRelativeResize="0"/>
          <p:nvPr/>
        </p:nvPicPr>
        <p:blipFill>
          <a:blip r:embed="rId5">
            <a:alphaModFix/>
          </a:blip>
          <a:stretch>
            <a:fillRect/>
          </a:stretch>
        </p:blipFill>
        <p:spPr>
          <a:xfrm>
            <a:off x="6575325" y="5475125"/>
            <a:ext cx="5852452" cy="4265575"/>
          </a:xfrm>
          <a:prstGeom prst="rect">
            <a:avLst/>
          </a:prstGeom>
          <a:noFill/>
          <a:ln>
            <a:noFill/>
          </a:ln>
        </p:spPr>
      </p:pic>
      <p:pic>
        <p:nvPicPr>
          <p:cNvPr id="217" name="Google Shape;217;p24"/>
          <p:cNvPicPr preferRelativeResize="0"/>
          <p:nvPr/>
        </p:nvPicPr>
        <p:blipFill>
          <a:blip r:embed="rId6">
            <a:alphaModFix/>
          </a:blip>
          <a:stretch>
            <a:fillRect/>
          </a:stretch>
        </p:blipFill>
        <p:spPr>
          <a:xfrm>
            <a:off x="0" y="5475125"/>
            <a:ext cx="5852452" cy="4265574"/>
          </a:xfrm>
          <a:prstGeom prst="rect">
            <a:avLst/>
          </a:prstGeom>
          <a:noFill/>
          <a:ln>
            <a:noFill/>
          </a:ln>
        </p:spPr>
      </p:pic>
      <p:sp>
        <p:nvSpPr>
          <p:cNvPr id="218" name="Google Shape;218;p24"/>
          <p:cNvSpPr/>
          <p:nvPr/>
        </p:nvSpPr>
        <p:spPr>
          <a:xfrm>
            <a:off x="5932313" y="2584125"/>
            <a:ext cx="667800" cy="5193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p:nvPr/>
        </p:nvSpPr>
        <p:spPr>
          <a:xfrm rot="5400000">
            <a:off x="9318438" y="4883850"/>
            <a:ext cx="667800" cy="5193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rot="10800000">
            <a:off x="5879988" y="7348250"/>
            <a:ext cx="667800" cy="5193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3737"/>
        </a:solidFill>
      </p:bgPr>
    </p:bg>
    <p:spTree>
      <p:nvGrpSpPr>
        <p:cNvPr id="224" name="Shape 224"/>
        <p:cNvGrpSpPr/>
        <p:nvPr/>
      </p:nvGrpSpPr>
      <p:grpSpPr>
        <a:xfrm>
          <a:off x="0" y="0"/>
          <a:ext cx="0" cy="0"/>
          <a:chOff x="0" y="0"/>
          <a:chExt cx="0" cy="0"/>
        </a:xfrm>
      </p:grpSpPr>
      <p:sp>
        <p:nvSpPr>
          <p:cNvPr id="225" name="Google Shape;225;p25"/>
          <p:cNvSpPr txBox="1"/>
          <p:nvPr/>
        </p:nvSpPr>
        <p:spPr>
          <a:xfrm>
            <a:off x="0" y="0"/>
            <a:ext cx="12829200" cy="103860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26" name="Google Shape;226;p25"/>
          <p:cNvSpPr txBox="1"/>
          <p:nvPr/>
        </p:nvSpPr>
        <p:spPr>
          <a:xfrm>
            <a:off x="13303850" y="1755725"/>
            <a:ext cx="4352100" cy="73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900">
                <a:solidFill>
                  <a:srgbClr val="B7B7B7"/>
                </a:solidFill>
                <a:latin typeface="Nanum Myeongjo"/>
                <a:ea typeface="Nanum Myeongjo"/>
                <a:cs typeface="Nanum Myeongjo"/>
                <a:sym typeface="Nanum Myeongjo"/>
              </a:rPr>
              <a:t>동영상을 넣은 스와이퍼를 만들어 </a:t>
            </a:r>
            <a:endParaRPr b="1" sz="3900">
              <a:solidFill>
                <a:srgbClr val="B7B7B7"/>
              </a:solidFill>
              <a:latin typeface="Nanum Myeongjo"/>
              <a:ea typeface="Nanum Myeongjo"/>
              <a:cs typeface="Nanum Myeongjo"/>
              <a:sym typeface="Nanum Myeongjo"/>
            </a:endParaRPr>
          </a:p>
          <a:p>
            <a:pPr indent="0" lvl="0" marL="0" rtl="0" algn="l">
              <a:spcBef>
                <a:spcPts val="0"/>
              </a:spcBef>
              <a:spcAft>
                <a:spcPts val="0"/>
              </a:spcAft>
              <a:buNone/>
            </a:pPr>
            <a:r>
              <a:rPr b="1" lang="en-US" sz="3900">
                <a:solidFill>
                  <a:srgbClr val="B7B7B7"/>
                </a:solidFill>
                <a:latin typeface="Nanum Myeongjo"/>
                <a:ea typeface="Nanum Myeongjo"/>
                <a:cs typeface="Nanum Myeongjo"/>
                <a:sym typeface="Nanum Myeongjo"/>
              </a:rPr>
              <a:t>동영상에 해당되는 </a:t>
            </a:r>
            <a:endParaRPr b="1" sz="3900">
              <a:solidFill>
                <a:srgbClr val="B7B7B7"/>
              </a:solidFill>
              <a:latin typeface="Nanum Myeongjo"/>
              <a:ea typeface="Nanum Myeongjo"/>
              <a:cs typeface="Nanum Myeongjo"/>
              <a:sym typeface="Nanum Myeongjo"/>
            </a:endParaRPr>
          </a:p>
          <a:p>
            <a:pPr indent="0" lvl="0" marL="0" rtl="0" algn="l">
              <a:spcBef>
                <a:spcPts val="0"/>
              </a:spcBef>
              <a:spcAft>
                <a:spcPts val="0"/>
              </a:spcAft>
              <a:buNone/>
            </a:pPr>
            <a:r>
              <a:rPr b="1" lang="en-US" sz="3900">
                <a:solidFill>
                  <a:srgbClr val="B7B7B7"/>
                </a:solidFill>
                <a:latin typeface="Nanum Myeongjo"/>
                <a:ea typeface="Nanum Myeongjo"/>
                <a:cs typeface="Nanum Myeongjo"/>
                <a:sym typeface="Nanum Myeongjo"/>
              </a:rPr>
              <a:t>제품 또는 카테고리로 버튼을 누르면 이동된다 </a:t>
            </a:r>
            <a:endParaRPr b="1" sz="3900">
              <a:solidFill>
                <a:srgbClr val="B7B7B7"/>
              </a:solidFill>
              <a:latin typeface="Nanum Myeongjo"/>
              <a:ea typeface="Nanum Myeongjo"/>
              <a:cs typeface="Nanum Myeongjo"/>
              <a:sym typeface="Nanum Myeongjo"/>
            </a:endParaRPr>
          </a:p>
        </p:txBody>
      </p:sp>
      <p:sp>
        <p:nvSpPr>
          <p:cNvPr id="227" name="Google Shape;227;p25"/>
          <p:cNvSpPr txBox="1"/>
          <p:nvPr/>
        </p:nvSpPr>
        <p:spPr>
          <a:xfrm>
            <a:off x="13303850" y="544025"/>
            <a:ext cx="4352100" cy="96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a:solidFill>
                  <a:srgbClr val="999999"/>
                </a:solidFill>
                <a:latin typeface="Nanum Myeongjo"/>
                <a:ea typeface="Nanum Myeongjo"/>
                <a:cs typeface="Nanum Myeongjo"/>
                <a:sym typeface="Nanum Myeongjo"/>
              </a:rPr>
              <a:t>미디어스와이퍼</a:t>
            </a:r>
            <a:endParaRPr b="1" sz="2800">
              <a:solidFill>
                <a:srgbClr val="999999"/>
              </a:solidFill>
              <a:latin typeface="Nanum Myeongjo"/>
              <a:ea typeface="Nanum Myeongjo"/>
              <a:cs typeface="Nanum Myeongjo"/>
              <a:sym typeface="Nanum Myeongjo"/>
            </a:endParaRPr>
          </a:p>
        </p:txBody>
      </p:sp>
      <p:pic>
        <p:nvPicPr>
          <p:cNvPr id="228" name="Google Shape;228;p25"/>
          <p:cNvPicPr preferRelativeResize="0"/>
          <p:nvPr/>
        </p:nvPicPr>
        <p:blipFill>
          <a:blip r:embed="rId3">
            <a:alphaModFix/>
          </a:blip>
          <a:stretch>
            <a:fillRect/>
          </a:stretch>
        </p:blipFill>
        <p:spPr>
          <a:xfrm>
            <a:off x="0" y="173100"/>
            <a:ext cx="6343900" cy="4743175"/>
          </a:xfrm>
          <a:prstGeom prst="rect">
            <a:avLst/>
          </a:prstGeom>
          <a:noFill/>
          <a:ln>
            <a:noFill/>
          </a:ln>
        </p:spPr>
      </p:pic>
      <p:pic>
        <p:nvPicPr>
          <p:cNvPr id="229" name="Google Shape;229;p25"/>
          <p:cNvPicPr preferRelativeResize="0"/>
          <p:nvPr/>
        </p:nvPicPr>
        <p:blipFill>
          <a:blip r:embed="rId4">
            <a:alphaModFix/>
          </a:blip>
          <a:stretch>
            <a:fillRect/>
          </a:stretch>
        </p:blipFill>
        <p:spPr>
          <a:xfrm>
            <a:off x="0" y="5370725"/>
            <a:ext cx="6379926" cy="4743177"/>
          </a:xfrm>
          <a:prstGeom prst="rect">
            <a:avLst/>
          </a:prstGeom>
          <a:noFill/>
          <a:ln>
            <a:noFill/>
          </a:ln>
        </p:spPr>
      </p:pic>
      <p:pic>
        <p:nvPicPr>
          <p:cNvPr id="230" name="Google Shape;230;p25"/>
          <p:cNvPicPr preferRelativeResize="0"/>
          <p:nvPr/>
        </p:nvPicPr>
        <p:blipFill>
          <a:blip r:embed="rId5">
            <a:alphaModFix/>
          </a:blip>
          <a:stretch>
            <a:fillRect/>
          </a:stretch>
        </p:blipFill>
        <p:spPr>
          <a:xfrm>
            <a:off x="6521325" y="173100"/>
            <a:ext cx="6343898" cy="4743176"/>
          </a:xfrm>
          <a:prstGeom prst="rect">
            <a:avLst/>
          </a:prstGeom>
          <a:noFill/>
          <a:ln>
            <a:noFill/>
          </a:ln>
        </p:spPr>
      </p:pic>
      <p:pic>
        <p:nvPicPr>
          <p:cNvPr id="231" name="Google Shape;231;p25"/>
          <p:cNvPicPr preferRelativeResize="0"/>
          <p:nvPr/>
        </p:nvPicPr>
        <p:blipFill>
          <a:blip r:embed="rId6">
            <a:alphaModFix/>
          </a:blip>
          <a:stretch>
            <a:fillRect/>
          </a:stretch>
        </p:blipFill>
        <p:spPr>
          <a:xfrm>
            <a:off x="6485300" y="5370725"/>
            <a:ext cx="6343900" cy="4743173"/>
          </a:xfrm>
          <a:prstGeom prst="rect">
            <a:avLst/>
          </a:prstGeom>
          <a:noFill/>
          <a:ln>
            <a:noFill/>
          </a:ln>
        </p:spPr>
      </p:pic>
      <p:sp>
        <p:nvSpPr>
          <p:cNvPr id="232" name="Google Shape;232;p25"/>
          <p:cNvSpPr/>
          <p:nvPr/>
        </p:nvSpPr>
        <p:spPr>
          <a:xfrm>
            <a:off x="6080688" y="2111938"/>
            <a:ext cx="667800" cy="5193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5"/>
          <p:cNvSpPr/>
          <p:nvPr/>
        </p:nvSpPr>
        <p:spPr>
          <a:xfrm>
            <a:off x="6080688" y="7655750"/>
            <a:ext cx="667800" cy="5193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3737"/>
        </a:solidFill>
      </p:bgPr>
    </p:bg>
    <p:spTree>
      <p:nvGrpSpPr>
        <p:cNvPr id="237" name="Shape 237"/>
        <p:cNvGrpSpPr/>
        <p:nvPr/>
      </p:nvGrpSpPr>
      <p:grpSpPr>
        <a:xfrm>
          <a:off x="0" y="0"/>
          <a:ext cx="0" cy="0"/>
          <a:chOff x="0" y="0"/>
          <a:chExt cx="0" cy="0"/>
        </a:xfrm>
      </p:grpSpPr>
      <p:pic>
        <p:nvPicPr>
          <p:cNvPr id="238" name="Google Shape;238;p26"/>
          <p:cNvPicPr preferRelativeResize="0"/>
          <p:nvPr/>
        </p:nvPicPr>
        <p:blipFill rotWithShape="1">
          <a:blip r:embed="rId3">
            <a:alphaModFix/>
          </a:blip>
          <a:srcRect b="0" l="0" r="0" t="0"/>
          <a:stretch/>
        </p:blipFill>
        <p:spPr>
          <a:xfrm>
            <a:off x="7578435" y="839699"/>
            <a:ext cx="11476294" cy="8607221"/>
          </a:xfrm>
          <a:prstGeom prst="rect">
            <a:avLst/>
          </a:prstGeom>
          <a:noFill/>
          <a:ln>
            <a:noFill/>
          </a:ln>
        </p:spPr>
      </p:pic>
      <p:pic>
        <p:nvPicPr>
          <p:cNvPr id="239" name="Google Shape;239;p26"/>
          <p:cNvPicPr preferRelativeResize="0"/>
          <p:nvPr/>
        </p:nvPicPr>
        <p:blipFill rotWithShape="1">
          <a:blip r:embed="rId4">
            <a:alphaModFix/>
          </a:blip>
          <a:srcRect b="0" l="0" r="0" t="0"/>
          <a:stretch/>
        </p:blipFill>
        <p:spPr>
          <a:xfrm>
            <a:off x="1508326" y="3695689"/>
            <a:ext cx="5076190" cy="3838095"/>
          </a:xfrm>
          <a:prstGeom prst="rect">
            <a:avLst/>
          </a:prstGeom>
          <a:noFill/>
          <a:ln>
            <a:noFill/>
          </a:ln>
        </p:spPr>
      </p:pic>
      <p:pic>
        <p:nvPicPr>
          <p:cNvPr id="240" name="Google Shape;240;p26"/>
          <p:cNvPicPr preferRelativeResize="0"/>
          <p:nvPr/>
        </p:nvPicPr>
        <p:blipFill rotWithShape="1">
          <a:blip r:embed="rId5">
            <a:alphaModFix/>
          </a:blip>
          <a:srcRect b="0" l="0" r="0" t="0"/>
          <a:stretch/>
        </p:blipFill>
        <p:spPr>
          <a:xfrm>
            <a:off x="2848147" y="3598968"/>
            <a:ext cx="2514286" cy="8190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0" l="0" r="0" t="0"/>
          <a:stretch/>
        </p:blipFill>
        <p:spPr>
          <a:xfrm>
            <a:off x="5003715" y="0"/>
            <a:ext cx="7805826" cy="10407907"/>
          </a:xfrm>
          <a:prstGeom prst="rect">
            <a:avLst/>
          </a:prstGeom>
          <a:noFill/>
          <a:ln>
            <a:noFill/>
          </a:ln>
        </p:spPr>
      </p:pic>
      <p:pic>
        <p:nvPicPr>
          <p:cNvPr id="92" name="Google Shape;92;p14"/>
          <p:cNvPicPr preferRelativeResize="0"/>
          <p:nvPr/>
        </p:nvPicPr>
        <p:blipFill rotWithShape="1">
          <a:blip r:embed="rId4">
            <a:alphaModFix/>
          </a:blip>
          <a:srcRect b="0" l="0" r="0" t="0"/>
          <a:stretch/>
        </p:blipFill>
        <p:spPr>
          <a:xfrm>
            <a:off x="-103385" y="-84784"/>
            <a:ext cx="5337109" cy="10476004"/>
          </a:xfrm>
          <a:prstGeom prst="rect">
            <a:avLst/>
          </a:prstGeom>
          <a:noFill/>
          <a:ln>
            <a:noFill/>
          </a:ln>
        </p:spPr>
      </p:pic>
      <p:pic>
        <p:nvPicPr>
          <p:cNvPr id="93" name="Google Shape;93;p14"/>
          <p:cNvPicPr preferRelativeResize="0"/>
          <p:nvPr/>
        </p:nvPicPr>
        <p:blipFill rotWithShape="1">
          <a:blip r:embed="rId5">
            <a:alphaModFix/>
          </a:blip>
          <a:srcRect b="0" l="0" r="0" t="0"/>
          <a:stretch/>
        </p:blipFill>
        <p:spPr>
          <a:xfrm>
            <a:off x="1258045" y="4791345"/>
            <a:ext cx="1714286" cy="838095"/>
          </a:xfrm>
          <a:prstGeom prst="rect">
            <a:avLst/>
          </a:prstGeom>
          <a:noFill/>
          <a:ln>
            <a:noFill/>
          </a:ln>
        </p:spPr>
      </p:pic>
      <p:pic>
        <p:nvPicPr>
          <p:cNvPr id="94" name="Google Shape;94;p14"/>
          <p:cNvPicPr preferRelativeResize="0"/>
          <p:nvPr/>
        </p:nvPicPr>
        <p:blipFill rotWithShape="1">
          <a:blip r:embed="rId6">
            <a:alphaModFix/>
          </a:blip>
          <a:srcRect b="0" l="0" r="0" t="0"/>
          <a:stretch/>
        </p:blipFill>
        <p:spPr>
          <a:xfrm>
            <a:off x="1286615" y="7442810"/>
            <a:ext cx="2752381" cy="1723810"/>
          </a:xfrm>
          <a:prstGeom prst="rect">
            <a:avLst/>
          </a:prstGeom>
          <a:noFill/>
          <a:ln>
            <a:noFill/>
          </a:ln>
        </p:spPr>
      </p:pic>
      <p:pic>
        <p:nvPicPr>
          <p:cNvPr id="95" name="Google Shape;95;p14"/>
          <p:cNvPicPr preferRelativeResize="0"/>
          <p:nvPr/>
        </p:nvPicPr>
        <p:blipFill rotWithShape="1">
          <a:blip r:embed="rId7">
            <a:alphaModFix/>
          </a:blip>
          <a:srcRect b="0" l="0" r="0" t="0"/>
          <a:stretch/>
        </p:blipFill>
        <p:spPr>
          <a:xfrm>
            <a:off x="1185665" y="5577460"/>
            <a:ext cx="3333333" cy="1704762"/>
          </a:xfrm>
          <a:prstGeom prst="rect">
            <a:avLst/>
          </a:prstGeom>
          <a:noFill/>
          <a:ln>
            <a:noFill/>
          </a:ln>
        </p:spPr>
      </p:pic>
      <p:grpSp>
        <p:nvGrpSpPr>
          <p:cNvPr id="96" name="Google Shape;96;p14"/>
          <p:cNvGrpSpPr/>
          <p:nvPr/>
        </p:nvGrpSpPr>
        <p:grpSpPr>
          <a:xfrm>
            <a:off x="13774275" y="997094"/>
            <a:ext cx="4151877" cy="8980784"/>
            <a:chOff x="2093591" y="1766194"/>
            <a:chExt cx="3954922" cy="2538235"/>
          </a:xfrm>
        </p:grpSpPr>
        <p:sp>
          <p:nvSpPr>
            <p:cNvPr id="97" name="Google Shape;97;p14"/>
            <p:cNvSpPr txBox="1"/>
            <p:nvPr/>
          </p:nvSpPr>
          <p:spPr>
            <a:xfrm>
              <a:off x="2093607" y="1766194"/>
              <a:ext cx="3954900" cy="267600"/>
            </a:xfrm>
            <a:prstGeom prst="rect">
              <a:avLst/>
            </a:prstGeom>
            <a:noFill/>
            <a:ln>
              <a:noFill/>
            </a:ln>
          </p:spPr>
          <p:txBody>
            <a:bodyPr anchorCtr="0" anchor="ctr" bIns="45700" lIns="91425" spcFirstLastPara="1" rIns="91425" wrap="square" tIns="45700">
              <a:noAutofit/>
            </a:bodyPr>
            <a:lstStyle/>
            <a:p>
              <a:pPr indent="-501650" lvl="0" marL="457200" marR="0" rtl="0" algn="l">
                <a:lnSpc>
                  <a:spcPct val="150000"/>
                </a:lnSpc>
                <a:spcBef>
                  <a:spcPts val="0"/>
                </a:spcBef>
                <a:spcAft>
                  <a:spcPts val="0"/>
                </a:spcAft>
                <a:buClr>
                  <a:srgbClr val="666666"/>
                </a:buClr>
                <a:buSzPts val="4300"/>
                <a:buFont typeface="Nanum Myeongjo"/>
                <a:buChar char="Ⅰ"/>
              </a:pPr>
              <a:r>
                <a:rPr b="1" lang="en-US" sz="4300">
                  <a:solidFill>
                    <a:srgbClr val="666666"/>
                  </a:solidFill>
                  <a:latin typeface="Nanum Myeongjo"/>
                  <a:ea typeface="Nanum Myeongjo"/>
                  <a:cs typeface="Nanum Myeongjo"/>
                  <a:sym typeface="Nanum Myeongjo"/>
                </a:rPr>
                <a:t>Project소개</a:t>
              </a:r>
              <a:endParaRPr b="1" sz="2500">
                <a:solidFill>
                  <a:srgbClr val="666666"/>
                </a:solidFill>
                <a:latin typeface="Nanum Myeongjo"/>
                <a:ea typeface="Nanum Myeongjo"/>
                <a:cs typeface="Nanum Myeongjo"/>
                <a:sym typeface="Nanum Myeongjo"/>
              </a:endParaRPr>
            </a:p>
          </p:txBody>
        </p:sp>
        <p:sp>
          <p:nvSpPr>
            <p:cNvPr id="98" name="Google Shape;98;p14"/>
            <p:cNvSpPr txBox="1"/>
            <p:nvPr/>
          </p:nvSpPr>
          <p:spPr>
            <a:xfrm>
              <a:off x="2093613" y="2347573"/>
              <a:ext cx="3954900" cy="584700"/>
            </a:xfrm>
            <a:prstGeom prst="rect">
              <a:avLst/>
            </a:prstGeom>
            <a:noFill/>
            <a:ln>
              <a:noFill/>
            </a:ln>
          </p:spPr>
          <p:txBody>
            <a:bodyPr anchorCtr="0" anchor="ctr" bIns="45700" lIns="91425" spcFirstLastPara="1" rIns="91425" wrap="square" tIns="45700">
              <a:noAutofit/>
            </a:bodyPr>
            <a:lstStyle/>
            <a:p>
              <a:pPr indent="-501650" lvl="0" marL="457200" marR="0" rtl="0" algn="l">
                <a:lnSpc>
                  <a:spcPct val="150000"/>
                </a:lnSpc>
                <a:spcBef>
                  <a:spcPts val="0"/>
                </a:spcBef>
                <a:spcAft>
                  <a:spcPts val="0"/>
                </a:spcAft>
                <a:buClr>
                  <a:srgbClr val="B7B7B7"/>
                </a:buClr>
                <a:buSzPts val="4300"/>
                <a:buFont typeface="Nanum Myeongjo"/>
                <a:buChar char="Ⅲ"/>
              </a:pPr>
              <a:r>
                <a:rPr b="1" lang="en-US" sz="4300">
                  <a:solidFill>
                    <a:srgbClr val="B7B7B7"/>
                  </a:solidFill>
                  <a:latin typeface="Nanum Myeongjo"/>
                  <a:ea typeface="Nanum Myeongjo"/>
                  <a:cs typeface="Nanum Myeongjo"/>
                  <a:sym typeface="Nanum Myeongjo"/>
                </a:rPr>
                <a:t>사용기술 및 개발환경</a:t>
              </a:r>
              <a:endParaRPr b="1" sz="2500">
                <a:solidFill>
                  <a:srgbClr val="B7B7B7"/>
                </a:solidFill>
                <a:latin typeface="Nanum Myeongjo"/>
                <a:ea typeface="Nanum Myeongjo"/>
                <a:cs typeface="Nanum Myeongjo"/>
                <a:sym typeface="Nanum Myeongjo"/>
              </a:endParaRPr>
            </a:p>
          </p:txBody>
        </p:sp>
        <p:sp>
          <p:nvSpPr>
            <p:cNvPr id="99" name="Google Shape;99;p14"/>
            <p:cNvSpPr txBox="1"/>
            <p:nvPr/>
          </p:nvSpPr>
          <p:spPr>
            <a:xfrm>
              <a:off x="2093591" y="3246051"/>
              <a:ext cx="3126900" cy="267600"/>
            </a:xfrm>
            <a:prstGeom prst="rect">
              <a:avLst/>
            </a:prstGeom>
            <a:noFill/>
            <a:ln>
              <a:noFill/>
            </a:ln>
          </p:spPr>
          <p:txBody>
            <a:bodyPr anchorCtr="0" anchor="ctr" bIns="45700" lIns="91425" spcFirstLastPara="1" rIns="91425" wrap="square" tIns="45700">
              <a:noAutofit/>
            </a:bodyPr>
            <a:lstStyle/>
            <a:p>
              <a:pPr indent="-501650" lvl="0" marL="457200" marR="0" rtl="0" algn="l">
                <a:lnSpc>
                  <a:spcPct val="150000"/>
                </a:lnSpc>
                <a:spcBef>
                  <a:spcPts val="0"/>
                </a:spcBef>
                <a:spcAft>
                  <a:spcPts val="0"/>
                </a:spcAft>
                <a:buClr>
                  <a:srgbClr val="999999"/>
                </a:buClr>
                <a:buSzPts val="4300"/>
                <a:buFont typeface="Nanum Myeongjo"/>
                <a:buChar char="Ⅳ"/>
              </a:pPr>
              <a:r>
                <a:rPr b="1" lang="en-US" sz="4300">
                  <a:solidFill>
                    <a:srgbClr val="999999"/>
                  </a:solidFill>
                  <a:latin typeface="Nanum Myeongjo"/>
                  <a:ea typeface="Nanum Myeongjo"/>
                  <a:cs typeface="Nanum Myeongjo"/>
                  <a:sym typeface="Nanum Myeongjo"/>
                </a:rPr>
                <a:t>주요기능</a:t>
              </a:r>
              <a:endParaRPr b="1" sz="2500">
                <a:solidFill>
                  <a:srgbClr val="999999"/>
                </a:solidFill>
                <a:latin typeface="Nanum Myeongjo"/>
                <a:ea typeface="Nanum Myeongjo"/>
                <a:cs typeface="Nanum Myeongjo"/>
                <a:sym typeface="Nanum Myeongjo"/>
              </a:endParaRPr>
            </a:p>
          </p:txBody>
        </p:sp>
        <p:sp>
          <p:nvSpPr>
            <p:cNvPr id="100" name="Google Shape;100;p14"/>
            <p:cNvSpPr txBox="1"/>
            <p:nvPr/>
          </p:nvSpPr>
          <p:spPr>
            <a:xfrm>
              <a:off x="2093600" y="3932129"/>
              <a:ext cx="3126900" cy="372300"/>
            </a:xfrm>
            <a:prstGeom prst="rect">
              <a:avLst/>
            </a:prstGeom>
            <a:noFill/>
            <a:ln>
              <a:noFill/>
            </a:ln>
          </p:spPr>
          <p:txBody>
            <a:bodyPr anchorCtr="0" anchor="ctr" bIns="45700" lIns="91425" spcFirstLastPara="1" rIns="91425" wrap="square" tIns="45700">
              <a:noAutofit/>
            </a:bodyPr>
            <a:lstStyle/>
            <a:p>
              <a:pPr indent="-501650" lvl="0" marL="457200" marR="0" rtl="0" algn="l">
                <a:lnSpc>
                  <a:spcPct val="150000"/>
                </a:lnSpc>
                <a:spcBef>
                  <a:spcPts val="0"/>
                </a:spcBef>
                <a:spcAft>
                  <a:spcPts val="0"/>
                </a:spcAft>
                <a:buClr>
                  <a:srgbClr val="666666"/>
                </a:buClr>
                <a:buSzPts val="4300"/>
                <a:buFont typeface="Nanum Myeongjo"/>
                <a:buChar char="Ⅴ"/>
              </a:pPr>
              <a:r>
                <a:rPr b="1" lang="en-US" sz="4300">
                  <a:solidFill>
                    <a:srgbClr val="666666"/>
                  </a:solidFill>
                  <a:latin typeface="Nanum Myeongjo"/>
                  <a:ea typeface="Nanum Myeongjo"/>
                  <a:cs typeface="Nanum Myeongjo"/>
                  <a:sym typeface="Nanum Myeongjo"/>
                </a:rPr>
                <a:t>기능시현</a:t>
              </a:r>
              <a:endParaRPr b="1" sz="4300">
                <a:solidFill>
                  <a:srgbClr val="666666"/>
                </a:solidFill>
                <a:latin typeface="Nanum Myeongjo"/>
                <a:ea typeface="Nanum Myeongjo"/>
                <a:cs typeface="Nanum Myeongjo"/>
                <a:sym typeface="Nanum Myeongj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104" name="Shape 104"/>
        <p:cNvGrpSpPr/>
        <p:nvPr/>
      </p:nvGrpSpPr>
      <p:grpSpPr>
        <a:xfrm>
          <a:off x="0" y="0"/>
          <a:ext cx="0" cy="0"/>
          <a:chOff x="0" y="0"/>
          <a:chExt cx="0" cy="0"/>
        </a:xfrm>
      </p:grpSpPr>
      <p:pic>
        <p:nvPicPr>
          <p:cNvPr id="105" name="Google Shape;105;p15"/>
          <p:cNvPicPr preferRelativeResize="0"/>
          <p:nvPr/>
        </p:nvPicPr>
        <p:blipFill>
          <a:blip r:embed="rId3">
            <a:alphaModFix/>
          </a:blip>
          <a:stretch>
            <a:fillRect/>
          </a:stretch>
        </p:blipFill>
        <p:spPr>
          <a:xfrm>
            <a:off x="4068950" y="-176225"/>
            <a:ext cx="14461749" cy="10710674"/>
          </a:xfrm>
          <a:prstGeom prst="rect">
            <a:avLst/>
          </a:prstGeom>
          <a:noFill/>
          <a:ln>
            <a:noFill/>
          </a:ln>
        </p:spPr>
      </p:pic>
      <p:pic>
        <p:nvPicPr>
          <p:cNvPr id="106" name="Google Shape;106;p15"/>
          <p:cNvPicPr preferRelativeResize="0"/>
          <p:nvPr/>
        </p:nvPicPr>
        <p:blipFill rotWithShape="1">
          <a:blip r:embed="rId4">
            <a:alphaModFix/>
          </a:blip>
          <a:srcRect b="0" l="0" r="0" t="0"/>
          <a:stretch/>
        </p:blipFill>
        <p:spPr>
          <a:xfrm>
            <a:off x="-59027" y="1217799"/>
            <a:ext cx="7056685" cy="7850117"/>
          </a:xfrm>
          <a:prstGeom prst="rect">
            <a:avLst/>
          </a:prstGeom>
          <a:noFill/>
          <a:ln>
            <a:noFill/>
          </a:ln>
        </p:spPr>
      </p:pic>
      <p:pic>
        <p:nvPicPr>
          <p:cNvPr id="107" name="Google Shape;107;p15"/>
          <p:cNvPicPr preferRelativeResize="0"/>
          <p:nvPr/>
        </p:nvPicPr>
        <p:blipFill rotWithShape="1">
          <a:blip r:embed="rId5">
            <a:alphaModFix/>
          </a:blip>
          <a:srcRect b="0" l="0" r="0" t="0"/>
          <a:stretch/>
        </p:blipFill>
        <p:spPr>
          <a:xfrm>
            <a:off x="15797619" y="-110138"/>
            <a:ext cx="2592387" cy="10484793"/>
          </a:xfrm>
          <a:prstGeom prst="rect">
            <a:avLst/>
          </a:prstGeom>
          <a:noFill/>
          <a:ln>
            <a:noFill/>
          </a:ln>
        </p:spPr>
      </p:pic>
      <p:pic>
        <p:nvPicPr>
          <p:cNvPr id="108" name="Google Shape;108;p15"/>
          <p:cNvPicPr preferRelativeResize="0"/>
          <p:nvPr/>
        </p:nvPicPr>
        <p:blipFill rotWithShape="1">
          <a:blip r:embed="rId6">
            <a:alphaModFix/>
          </a:blip>
          <a:srcRect b="0" l="0" r="0" t="0"/>
          <a:stretch/>
        </p:blipFill>
        <p:spPr>
          <a:xfrm>
            <a:off x="978986" y="3630810"/>
            <a:ext cx="2142857" cy="838095"/>
          </a:xfrm>
          <a:prstGeom prst="rect">
            <a:avLst/>
          </a:prstGeom>
          <a:noFill/>
          <a:ln>
            <a:noFill/>
          </a:ln>
        </p:spPr>
      </p:pic>
      <p:sp>
        <p:nvSpPr>
          <p:cNvPr id="109" name="Google Shape;109;p15"/>
          <p:cNvSpPr txBox="1"/>
          <p:nvPr/>
        </p:nvSpPr>
        <p:spPr>
          <a:xfrm>
            <a:off x="550313" y="1724400"/>
            <a:ext cx="5685600" cy="17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0">
                <a:solidFill>
                  <a:srgbClr val="D9D9D9"/>
                </a:solidFill>
                <a:latin typeface="Playfair Display"/>
                <a:ea typeface="Playfair Display"/>
                <a:cs typeface="Playfair Display"/>
                <a:sym typeface="Playfair Display"/>
              </a:rPr>
              <a:t>ORKNEY </a:t>
            </a:r>
            <a:r>
              <a:rPr lang="en-US" sz="9700">
                <a:solidFill>
                  <a:srgbClr val="D9D9D9"/>
                </a:solidFill>
                <a:latin typeface="Playfair Display"/>
                <a:ea typeface="Playfair Display"/>
                <a:cs typeface="Playfair Display"/>
                <a:sym typeface="Playfair Display"/>
              </a:rPr>
              <a:t>?</a:t>
            </a:r>
            <a:endParaRPr sz="8900">
              <a:solidFill>
                <a:srgbClr val="D9D9D9"/>
              </a:solidFill>
              <a:latin typeface="Playfair Display"/>
              <a:ea typeface="Playfair Display"/>
              <a:cs typeface="Playfair Display"/>
              <a:sym typeface="Playfair Display"/>
            </a:endParaRPr>
          </a:p>
        </p:txBody>
      </p:sp>
      <p:sp>
        <p:nvSpPr>
          <p:cNvPr id="110" name="Google Shape;110;p15"/>
          <p:cNvSpPr txBox="1"/>
          <p:nvPr/>
        </p:nvSpPr>
        <p:spPr>
          <a:xfrm>
            <a:off x="626525" y="4298175"/>
            <a:ext cx="5685600" cy="43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300">
                <a:solidFill>
                  <a:srgbClr val="B7B7B7"/>
                </a:solidFill>
                <a:latin typeface="Nanum Myeongjo"/>
                <a:ea typeface="Nanum Myeongjo"/>
                <a:cs typeface="Nanum Myeongjo"/>
                <a:sym typeface="Nanum Myeongjo"/>
              </a:rPr>
              <a:t>가구가 언제 어떻게 만들어졌는지는 정확하게 알수 없지만, 인류가 발전함에 따라 필요에 의해 만들어졌을 것이라고 추측되고 있다. </a:t>
            </a:r>
            <a:endParaRPr b="1" sz="2300">
              <a:solidFill>
                <a:srgbClr val="B7B7B7"/>
              </a:solidFill>
              <a:latin typeface="Nanum Myeongjo"/>
              <a:ea typeface="Nanum Myeongjo"/>
              <a:cs typeface="Nanum Myeongjo"/>
              <a:sym typeface="Nanum Myeongjo"/>
            </a:endParaRPr>
          </a:p>
          <a:p>
            <a:pPr indent="0" lvl="0" marL="0" rtl="0" algn="l">
              <a:spcBef>
                <a:spcPts val="0"/>
              </a:spcBef>
              <a:spcAft>
                <a:spcPts val="0"/>
              </a:spcAft>
              <a:buClr>
                <a:schemeClr val="dk1"/>
              </a:buClr>
              <a:buSzPts val="1100"/>
              <a:buFont typeface="Arial"/>
              <a:buNone/>
            </a:pPr>
            <a:r>
              <a:rPr b="1" lang="en-US" sz="2300">
                <a:solidFill>
                  <a:srgbClr val="B7B7B7"/>
                </a:solidFill>
                <a:latin typeface="Nanum Myeongjo"/>
                <a:ea typeface="Nanum Myeongjo"/>
                <a:cs typeface="Nanum Myeongjo"/>
                <a:sym typeface="Nanum Myeongjo"/>
              </a:rPr>
              <a:t>현대 사회에서 가구라 부르는 것과 가장 유사한 개념의 가구가 발견된 것은 스코틀랜드, </a:t>
            </a:r>
            <a:r>
              <a:rPr lang="en-US" sz="2300">
                <a:solidFill>
                  <a:srgbClr val="B7B7B7"/>
                </a:solidFill>
                <a:latin typeface="NanumMyeongjo ExtraBold"/>
                <a:ea typeface="NanumMyeongjo ExtraBold"/>
                <a:cs typeface="NanumMyeongjo ExtraBold"/>
                <a:sym typeface="NanumMyeongjo ExtraBold"/>
              </a:rPr>
              <a:t>오크니</a:t>
            </a:r>
            <a:r>
              <a:rPr b="1" lang="en-US" sz="2300">
                <a:solidFill>
                  <a:srgbClr val="B7B7B7"/>
                </a:solidFill>
                <a:latin typeface="Nanum Myeongjo"/>
                <a:ea typeface="Nanum Myeongjo"/>
                <a:cs typeface="Nanum Myeongjo"/>
                <a:sym typeface="Nanum Myeongjo"/>
              </a:rPr>
              <a:t>제도(</a:t>
            </a:r>
            <a:r>
              <a:rPr lang="en-US" sz="2300">
                <a:solidFill>
                  <a:srgbClr val="B7B7B7"/>
                </a:solidFill>
                <a:latin typeface="NanumMyeongjo ExtraBold"/>
                <a:ea typeface="NanumMyeongjo ExtraBold"/>
                <a:cs typeface="NanumMyeongjo ExtraBold"/>
                <a:sym typeface="NanumMyeongjo ExtraBold"/>
              </a:rPr>
              <a:t>Orkney</a:t>
            </a:r>
            <a:r>
              <a:rPr b="1" lang="en-US" sz="2300">
                <a:solidFill>
                  <a:srgbClr val="B7B7B7"/>
                </a:solidFill>
                <a:latin typeface="Nanum Myeongjo"/>
                <a:ea typeface="Nanum Myeongjo"/>
                <a:cs typeface="Nanum Myeongjo"/>
                <a:sym typeface="Nanum Myeongjo"/>
              </a:rPr>
              <a:t> Islands)의 스카라 브래(Skara Brae)에서 발굴된 신석기시대의 주거지에서 발견되었다. 침대와 의자가 통합된 형태의 가구로 지금까지 발견된 고대 유물들 중 가장 최초의 것으로 추측하고 있다.</a:t>
            </a:r>
            <a:endParaRPr b="1" sz="2300">
              <a:solidFill>
                <a:srgbClr val="B7B7B7"/>
              </a:solidFill>
              <a:latin typeface="Nanum Myeongjo"/>
              <a:ea typeface="Nanum Myeongjo"/>
              <a:cs typeface="Nanum Myeongjo"/>
              <a:sym typeface="Nanum Myeongjo"/>
            </a:endParaRPr>
          </a:p>
          <a:p>
            <a:pPr indent="0" lvl="0" marL="0" rtl="0" algn="ctr">
              <a:spcBef>
                <a:spcPts val="0"/>
              </a:spcBef>
              <a:spcAft>
                <a:spcPts val="0"/>
              </a:spcAft>
              <a:buClr>
                <a:schemeClr val="dk1"/>
              </a:buClr>
              <a:buSzPts val="1100"/>
              <a:buFont typeface="Arial"/>
              <a:buNone/>
            </a:pPr>
            <a:r>
              <a:rPr lang="en-US" sz="2300">
                <a:solidFill>
                  <a:srgbClr val="B7B7B7"/>
                </a:solidFill>
              </a:rPr>
              <a:t> </a:t>
            </a:r>
            <a:endParaRPr sz="2300">
              <a:solidFill>
                <a:srgbClr val="B7B7B7"/>
              </a:solidFill>
            </a:endParaRPr>
          </a:p>
          <a:p>
            <a:pPr indent="0" lvl="0" marL="0" rtl="0" algn="ctr">
              <a:spcBef>
                <a:spcPts val="0"/>
              </a:spcBef>
              <a:spcAft>
                <a:spcPts val="0"/>
              </a:spcAft>
              <a:buClr>
                <a:schemeClr val="dk1"/>
              </a:buClr>
              <a:buSzPts val="1100"/>
              <a:buFont typeface="Arial"/>
              <a:buNone/>
            </a:pPr>
            <a:r>
              <a:t/>
            </a:r>
            <a:endParaRPr sz="2300">
              <a:solidFill>
                <a:srgbClr val="B7B7B7"/>
              </a:solidFill>
            </a:endParaRPr>
          </a:p>
        </p:txBody>
      </p:sp>
      <p:sp>
        <p:nvSpPr>
          <p:cNvPr id="111" name="Google Shape;111;p15"/>
          <p:cNvSpPr txBox="1"/>
          <p:nvPr/>
        </p:nvSpPr>
        <p:spPr>
          <a:xfrm rot="-5399584">
            <a:off x="15853605" y="4792404"/>
            <a:ext cx="2480400" cy="7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300">
                <a:solidFill>
                  <a:srgbClr val="D9D9D9"/>
                </a:solidFill>
                <a:latin typeface="Playfair Display"/>
                <a:ea typeface="Playfair Display"/>
                <a:cs typeface="Playfair Display"/>
                <a:sym typeface="Playfair Display"/>
              </a:rPr>
              <a:t>ORKNEY</a:t>
            </a:r>
            <a:endParaRPr sz="4300">
              <a:solidFill>
                <a:srgbClr val="D9D9D9"/>
              </a:solidFill>
              <a:latin typeface="Playfair Display"/>
              <a:ea typeface="Playfair Display"/>
              <a:cs typeface="Playfair Display"/>
              <a:sym typeface="Playfair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115" name="Shape 115"/>
        <p:cNvGrpSpPr/>
        <p:nvPr/>
      </p:nvGrpSpPr>
      <p:grpSpPr>
        <a:xfrm>
          <a:off x="0" y="0"/>
          <a:ext cx="0" cy="0"/>
          <a:chOff x="0" y="0"/>
          <a:chExt cx="0" cy="0"/>
        </a:xfrm>
      </p:grpSpPr>
      <p:pic>
        <p:nvPicPr>
          <p:cNvPr id="116" name="Google Shape;116;p16"/>
          <p:cNvPicPr preferRelativeResize="0"/>
          <p:nvPr/>
        </p:nvPicPr>
        <p:blipFill rotWithShape="1">
          <a:blip r:embed="rId3">
            <a:alphaModFix/>
          </a:blip>
          <a:srcRect b="0" l="0" r="0" t="0"/>
          <a:stretch/>
        </p:blipFill>
        <p:spPr>
          <a:xfrm>
            <a:off x="-236719" y="869236"/>
            <a:ext cx="11193400" cy="8547243"/>
          </a:xfrm>
          <a:prstGeom prst="rect">
            <a:avLst/>
          </a:prstGeom>
          <a:noFill/>
          <a:ln>
            <a:noFill/>
          </a:ln>
        </p:spPr>
      </p:pic>
      <p:pic>
        <p:nvPicPr>
          <p:cNvPr id="117" name="Google Shape;117;p16"/>
          <p:cNvPicPr preferRelativeResize="0"/>
          <p:nvPr/>
        </p:nvPicPr>
        <p:blipFill rotWithShape="1">
          <a:blip r:embed="rId4">
            <a:alphaModFix/>
          </a:blip>
          <a:srcRect b="0" l="0" r="0" t="0"/>
          <a:stretch/>
        </p:blipFill>
        <p:spPr>
          <a:xfrm>
            <a:off x="10696104" y="-15584"/>
            <a:ext cx="7760326" cy="10347240"/>
          </a:xfrm>
          <a:prstGeom prst="rect">
            <a:avLst/>
          </a:prstGeom>
          <a:noFill/>
          <a:ln>
            <a:noFill/>
          </a:ln>
        </p:spPr>
      </p:pic>
      <p:pic>
        <p:nvPicPr>
          <p:cNvPr id="118" name="Google Shape;118;p16"/>
          <p:cNvPicPr preferRelativeResize="0"/>
          <p:nvPr/>
        </p:nvPicPr>
        <p:blipFill rotWithShape="1">
          <a:blip r:embed="rId5">
            <a:alphaModFix/>
          </a:blip>
          <a:srcRect b="0" l="0" r="0" t="0"/>
          <a:stretch/>
        </p:blipFill>
        <p:spPr>
          <a:xfrm>
            <a:off x="1733333" y="1809350"/>
            <a:ext cx="26190" cy="6599652"/>
          </a:xfrm>
          <a:prstGeom prst="rect">
            <a:avLst/>
          </a:prstGeom>
          <a:noFill/>
          <a:ln>
            <a:noFill/>
          </a:ln>
        </p:spPr>
      </p:pic>
      <p:sp>
        <p:nvSpPr>
          <p:cNvPr id="119" name="Google Shape;119;p16"/>
          <p:cNvSpPr txBox="1"/>
          <p:nvPr/>
        </p:nvSpPr>
        <p:spPr>
          <a:xfrm>
            <a:off x="3151038" y="1809450"/>
            <a:ext cx="6118200" cy="6599700"/>
          </a:xfrm>
          <a:prstGeom prst="rect">
            <a:avLst/>
          </a:prstGeom>
          <a:noFill/>
          <a:ln>
            <a:noFill/>
          </a:ln>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b="1" lang="en-US" sz="2200">
                <a:solidFill>
                  <a:srgbClr val="D9D9D9"/>
                </a:solidFill>
              </a:rPr>
              <a:t>Programming Language</a:t>
            </a:r>
            <a:r>
              <a:rPr b="1" lang="en-US" sz="2100">
                <a:solidFill>
                  <a:srgbClr val="B7B7B7"/>
                </a:solidFill>
              </a:rPr>
              <a:t> </a:t>
            </a:r>
            <a:r>
              <a:rPr lang="en-US" sz="2100">
                <a:solidFill>
                  <a:srgbClr val="B7B7B7"/>
                </a:solidFill>
              </a:rPr>
              <a:t>: Java , JavaScript</a:t>
            </a:r>
            <a:endParaRPr sz="2100">
              <a:solidFill>
                <a:srgbClr val="B7B7B7"/>
              </a:solidFill>
            </a:endParaRPr>
          </a:p>
          <a:p>
            <a:pPr indent="0" lvl="0" marL="0" rtl="0" algn="l">
              <a:lnSpc>
                <a:spcPct val="200000"/>
              </a:lnSpc>
              <a:spcBef>
                <a:spcPts val="0"/>
              </a:spcBef>
              <a:spcAft>
                <a:spcPts val="0"/>
              </a:spcAft>
              <a:buNone/>
            </a:pPr>
            <a:r>
              <a:rPr b="1" lang="en-US" sz="2200">
                <a:solidFill>
                  <a:srgbClr val="D9D9D9"/>
                </a:solidFill>
              </a:rPr>
              <a:t>Server</a:t>
            </a:r>
            <a:r>
              <a:rPr lang="en-US" sz="2100">
                <a:solidFill>
                  <a:srgbClr val="B7B7B7"/>
                </a:solidFill>
              </a:rPr>
              <a:t> : Apache Tomcar 8.5</a:t>
            </a:r>
            <a:endParaRPr sz="2100">
              <a:solidFill>
                <a:srgbClr val="B7B7B7"/>
              </a:solidFill>
            </a:endParaRPr>
          </a:p>
          <a:p>
            <a:pPr indent="0" lvl="0" marL="0" rtl="0" algn="l">
              <a:lnSpc>
                <a:spcPct val="200000"/>
              </a:lnSpc>
              <a:spcBef>
                <a:spcPts val="0"/>
              </a:spcBef>
              <a:spcAft>
                <a:spcPts val="0"/>
              </a:spcAft>
              <a:buNone/>
            </a:pPr>
            <a:r>
              <a:rPr b="1" lang="en-US" sz="2200">
                <a:solidFill>
                  <a:srgbClr val="D9D9D9"/>
                </a:solidFill>
              </a:rPr>
              <a:t>Database</a:t>
            </a:r>
            <a:r>
              <a:rPr lang="en-US" sz="2200">
                <a:solidFill>
                  <a:srgbClr val="D9D9D9"/>
                </a:solidFill>
              </a:rPr>
              <a:t> </a:t>
            </a:r>
            <a:r>
              <a:rPr lang="en-US" sz="2100">
                <a:solidFill>
                  <a:srgbClr val="B7B7B7"/>
                </a:solidFill>
              </a:rPr>
              <a:t>: Oracle</a:t>
            </a:r>
            <a:endParaRPr sz="2100">
              <a:solidFill>
                <a:srgbClr val="B7B7B7"/>
              </a:solidFill>
            </a:endParaRPr>
          </a:p>
          <a:p>
            <a:pPr indent="0" lvl="0" marL="0" rtl="0" algn="l">
              <a:lnSpc>
                <a:spcPct val="200000"/>
              </a:lnSpc>
              <a:spcBef>
                <a:spcPts val="0"/>
              </a:spcBef>
              <a:spcAft>
                <a:spcPts val="0"/>
              </a:spcAft>
              <a:buNone/>
            </a:pPr>
            <a:r>
              <a:rPr b="1" lang="en-US" sz="2200">
                <a:solidFill>
                  <a:srgbClr val="D9D9D9"/>
                </a:solidFill>
              </a:rPr>
              <a:t>Development</a:t>
            </a:r>
            <a:r>
              <a:rPr b="1" lang="en-US" sz="2100">
                <a:solidFill>
                  <a:srgbClr val="D9D9D9"/>
                </a:solidFill>
              </a:rPr>
              <a:t> Tool</a:t>
            </a:r>
            <a:r>
              <a:rPr lang="en-US" sz="2100">
                <a:solidFill>
                  <a:srgbClr val="B7B7B7"/>
                </a:solidFill>
              </a:rPr>
              <a:t> : Eclipse 4.15.0,  </a:t>
            </a:r>
            <a:endParaRPr sz="2100">
              <a:solidFill>
                <a:srgbClr val="B7B7B7"/>
              </a:solidFill>
            </a:endParaRPr>
          </a:p>
          <a:p>
            <a:pPr indent="0" lvl="0" marL="0" rtl="0" algn="l">
              <a:lnSpc>
                <a:spcPct val="200000"/>
              </a:lnSpc>
              <a:spcBef>
                <a:spcPts val="0"/>
              </a:spcBef>
              <a:spcAft>
                <a:spcPts val="0"/>
              </a:spcAft>
              <a:buNone/>
            </a:pPr>
            <a:r>
              <a:rPr lang="en-US" sz="2100">
                <a:solidFill>
                  <a:srgbClr val="B7B7B7"/>
                </a:solidFill>
              </a:rPr>
              <a:t>sqlDeveloper version 19.4.0</a:t>
            </a:r>
            <a:endParaRPr sz="2100">
              <a:solidFill>
                <a:srgbClr val="B7B7B7"/>
              </a:solidFill>
            </a:endParaRPr>
          </a:p>
          <a:p>
            <a:pPr indent="0" lvl="0" marL="0" rtl="0" algn="l">
              <a:lnSpc>
                <a:spcPct val="200000"/>
              </a:lnSpc>
              <a:spcBef>
                <a:spcPts val="0"/>
              </a:spcBef>
              <a:spcAft>
                <a:spcPts val="0"/>
              </a:spcAft>
              <a:buNone/>
            </a:pPr>
            <a:r>
              <a:rPr lang="en-US" sz="2100">
                <a:solidFill>
                  <a:srgbClr val="B7B7B7"/>
                </a:solidFill>
              </a:rPr>
              <a:t> Visual Studio Code</a:t>
            </a:r>
            <a:endParaRPr sz="2100">
              <a:solidFill>
                <a:srgbClr val="B7B7B7"/>
              </a:solidFill>
            </a:endParaRPr>
          </a:p>
          <a:p>
            <a:pPr indent="0" lvl="0" marL="0" rtl="0" algn="l">
              <a:lnSpc>
                <a:spcPct val="200000"/>
              </a:lnSpc>
              <a:spcBef>
                <a:spcPts val="0"/>
              </a:spcBef>
              <a:spcAft>
                <a:spcPts val="0"/>
              </a:spcAft>
              <a:buNone/>
            </a:pPr>
            <a:r>
              <a:rPr b="1" lang="en-US" sz="2200">
                <a:solidFill>
                  <a:srgbClr val="D9D9D9"/>
                </a:solidFill>
              </a:rPr>
              <a:t>Library</a:t>
            </a:r>
            <a:r>
              <a:rPr lang="en-US" sz="2100">
                <a:solidFill>
                  <a:srgbClr val="B7B7B7"/>
                </a:solidFill>
              </a:rPr>
              <a:t> : Ajax, JSTL, WebSocket, mail, Jquery </a:t>
            </a:r>
            <a:endParaRPr sz="2100">
              <a:solidFill>
                <a:srgbClr val="B7B7B7"/>
              </a:solidFill>
            </a:endParaRPr>
          </a:p>
          <a:p>
            <a:pPr indent="0" lvl="0" marL="0" rtl="0" algn="l">
              <a:lnSpc>
                <a:spcPct val="200000"/>
              </a:lnSpc>
              <a:spcBef>
                <a:spcPts val="0"/>
              </a:spcBef>
              <a:spcAft>
                <a:spcPts val="0"/>
              </a:spcAft>
              <a:buNone/>
            </a:pPr>
            <a:r>
              <a:rPr b="1" lang="en-US" sz="2200">
                <a:solidFill>
                  <a:srgbClr val="D9D9D9"/>
                </a:solidFill>
              </a:rPr>
              <a:t>Devops</a:t>
            </a:r>
            <a:r>
              <a:rPr lang="en-US" sz="2100">
                <a:solidFill>
                  <a:srgbClr val="D9D9D9"/>
                </a:solidFill>
              </a:rPr>
              <a:t> </a:t>
            </a:r>
            <a:r>
              <a:rPr lang="en-US" sz="2100">
                <a:solidFill>
                  <a:srgbClr val="B7B7B7"/>
                </a:solidFill>
              </a:rPr>
              <a:t>: Git/Github, AWS</a:t>
            </a:r>
            <a:endParaRPr sz="2100">
              <a:solidFill>
                <a:srgbClr val="B7B7B7"/>
              </a:solidFill>
            </a:endParaRPr>
          </a:p>
          <a:p>
            <a:pPr indent="0" lvl="0" marL="0" rtl="0" algn="l">
              <a:lnSpc>
                <a:spcPct val="200000"/>
              </a:lnSpc>
              <a:spcBef>
                <a:spcPts val="0"/>
              </a:spcBef>
              <a:spcAft>
                <a:spcPts val="0"/>
              </a:spcAft>
              <a:buNone/>
            </a:pPr>
            <a:r>
              <a:rPr b="1" lang="en-US" sz="2200">
                <a:solidFill>
                  <a:srgbClr val="D9D9D9"/>
                </a:solidFill>
              </a:rPr>
              <a:t>Framework</a:t>
            </a:r>
            <a:r>
              <a:rPr b="1" lang="en-US" sz="2200">
                <a:solidFill>
                  <a:srgbClr val="B7B7B7"/>
                </a:solidFill>
              </a:rPr>
              <a:t> </a:t>
            </a:r>
            <a:r>
              <a:rPr lang="en-US" sz="2100">
                <a:solidFill>
                  <a:srgbClr val="B7B7B7"/>
                </a:solidFill>
              </a:rPr>
              <a:t>: Spring, MyBatis</a:t>
            </a:r>
            <a:endParaRPr sz="2100">
              <a:solidFill>
                <a:srgbClr val="B7B7B7"/>
              </a:solidFill>
            </a:endParaRPr>
          </a:p>
          <a:p>
            <a:pPr indent="0" lvl="0" marL="0" rtl="0" algn="l">
              <a:spcBef>
                <a:spcPts val="0"/>
              </a:spcBef>
              <a:spcAft>
                <a:spcPts val="0"/>
              </a:spcAft>
              <a:buNone/>
            </a:pPr>
            <a:r>
              <a:t/>
            </a:r>
            <a:endParaRPr sz="200">
              <a:solidFill>
                <a:schemeClr val="dk1"/>
              </a:solidFill>
            </a:endParaRPr>
          </a:p>
          <a:p>
            <a:pPr indent="0" lvl="0" marL="0" rtl="0" algn="l">
              <a:spcBef>
                <a:spcPts val="0"/>
              </a:spcBef>
              <a:spcAft>
                <a:spcPts val="0"/>
              </a:spcAft>
              <a:buNone/>
            </a:pPr>
            <a:r>
              <a:t/>
            </a:r>
            <a:endParaRPr sz="200">
              <a:latin typeface="Calibri"/>
              <a:ea typeface="Calibri"/>
              <a:cs typeface="Calibri"/>
              <a:sym typeface="Calibri"/>
            </a:endParaRPr>
          </a:p>
        </p:txBody>
      </p:sp>
      <p:sp>
        <p:nvSpPr>
          <p:cNvPr id="120" name="Google Shape;120;p16"/>
          <p:cNvSpPr txBox="1"/>
          <p:nvPr/>
        </p:nvSpPr>
        <p:spPr>
          <a:xfrm rot="-5400000">
            <a:off x="108075" y="4848888"/>
            <a:ext cx="18858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300">
                <a:solidFill>
                  <a:srgbClr val="D9D9D9"/>
                </a:solidFill>
                <a:latin typeface="Playfair Display"/>
                <a:ea typeface="Playfair Display"/>
                <a:cs typeface="Playfair Display"/>
                <a:sym typeface="Playfair Display"/>
              </a:rPr>
              <a:t>ORKNEY</a:t>
            </a:r>
            <a:endParaRPr sz="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124" name="Shape 124"/>
        <p:cNvGrpSpPr/>
        <p:nvPr/>
      </p:nvGrpSpPr>
      <p:grpSpPr>
        <a:xfrm>
          <a:off x="0" y="0"/>
          <a:ext cx="0" cy="0"/>
          <a:chOff x="0" y="0"/>
          <a:chExt cx="0" cy="0"/>
        </a:xfrm>
      </p:grpSpPr>
      <p:pic>
        <p:nvPicPr>
          <p:cNvPr id="125" name="Google Shape;125;p17"/>
          <p:cNvPicPr preferRelativeResize="0"/>
          <p:nvPr/>
        </p:nvPicPr>
        <p:blipFill rotWithShape="1">
          <a:blip r:embed="rId3">
            <a:alphaModFix/>
          </a:blip>
          <a:srcRect b="0" l="0" r="0" t="0"/>
          <a:stretch/>
        </p:blipFill>
        <p:spPr>
          <a:xfrm>
            <a:off x="-67545" y="7126349"/>
            <a:ext cx="368093" cy="3222438"/>
          </a:xfrm>
          <a:prstGeom prst="rect">
            <a:avLst/>
          </a:prstGeom>
          <a:noFill/>
          <a:ln>
            <a:noFill/>
          </a:ln>
        </p:spPr>
      </p:pic>
      <p:pic>
        <p:nvPicPr>
          <p:cNvPr id="126" name="Google Shape;126;p17"/>
          <p:cNvPicPr preferRelativeResize="0"/>
          <p:nvPr/>
        </p:nvPicPr>
        <p:blipFill rotWithShape="1">
          <a:blip r:embed="rId4">
            <a:alphaModFix/>
          </a:blip>
          <a:srcRect b="0" l="0" r="0" t="0"/>
          <a:stretch/>
        </p:blipFill>
        <p:spPr>
          <a:xfrm>
            <a:off x="1167617" y="3125061"/>
            <a:ext cx="3200000" cy="2847619"/>
          </a:xfrm>
          <a:prstGeom prst="rect">
            <a:avLst/>
          </a:prstGeom>
          <a:noFill/>
          <a:ln>
            <a:noFill/>
          </a:ln>
        </p:spPr>
      </p:pic>
      <p:pic>
        <p:nvPicPr>
          <p:cNvPr id="127" name="Google Shape;127;p17"/>
          <p:cNvPicPr preferRelativeResize="0"/>
          <p:nvPr/>
        </p:nvPicPr>
        <p:blipFill rotWithShape="1">
          <a:blip r:embed="rId5">
            <a:alphaModFix/>
          </a:blip>
          <a:srcRect b="0" l="0" r="0" t="0"/>
          <a:stretch/>
        </p:blipFill>
        <p:spPr>
          <a:xfrm>
            <a:off x="1239996" y="2398427"/>
            <a:ext cx="1428571" cy="838095"/>
          </a:xfrm>
          <a:prstGeom prst="rect">
            <a:avLst/>
          </a:prstGeom>
          <a:noFill/>
          <a:ln>
            <a:noFill/>
          </a:ln>
        </p:spPr>
      </p:pic>
      <p:pic>
        <p:nvPicPr>
          <p:cNvPr id="128" name="Google Shape;128;p17"/>
          <p:cNvPicPr preferRelativeResize="0"/>
          <p:nvPr/>
        </p:nvPicPr>
        <p:blipFill rotWithShape="1">
          <a:blip r:embed="rId6">
            <a:alphaModFix/>
          </a:blip>
          <a:srcRect b="0" l="0" r="0" t="0"/>
          <a:stretch/>
        </p:blipFill>
        <p:spPr>
          <a:xfrm>
            <a:off x="6009442" y="1806708"/>
            <a:ext cx="6756900" cy="4054140"/>
          </a:xfrm>
          <a:prstGeom prst="rect">
            <a:avLst/>
          </a:prstGeom>
          <a:noFill/>
          <a:ln>
            <a:noFill/>
          </a:ln>
        </p:spPr>
      </p:pic>
      <p:pic>
        <p:nvPicPr>
          <p:cNvPr id="129" name="Google Shape;129;p17"/>
          <p:cNvPicPr preferRelativeResize="0"/>
          <p:nvPr/>
        </p:nvPicPr>
        <p:blipFill rotWithShape="1">
          <a:blip r:embed="rId7">
            <a:alphaModFix/>
          </a:blip>
          <a:srcRect b="0" l="0" r="0" t="0"/>
          <a:stretch/>
        </p:blipFill>
        <p:spPr>
          <a:xfrm>
            <a:off x="6009442" y="6231574"/>
            <a:ext cx="6756900" cy="4054140"/>
          </a:xfrm>
          <a:prstGeom prst="rect">
            <a:avLst/>
          </a:prstGeom>
          <a:noFill/>
          <a:ln>
            <a:noFill/>
          </a:ln>
        </p:spPr>
      </p:pic>
      <p:sp>
        <p:nvSpPr>
          <p:cNvPr id="130" name="Google Shape;130;p17"/>
          <p:cNvSpPr txBox="1"/>
          <p:nvPr/>
        </p:nvSpPr>
        <p:spPr>
          <a:xfrm>
            <a:off x="7644000" y="7900150"/>
            <a:ext cx="3000000" cy="7170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b="1" lang="en-US" sz="3800">
                <a:solidFill>
                  <a:srgbClr val="434343"/>
                </a:solidFill>
                <a:latin typeface="Nanum Myeongjo"/>
                <a:ea typeface="Nanum Myeongjo"/>
                <a:cs typeface="Nanum Myeongjo"/>
                <a:sym typeface="Nanum Myeongjo"/>
              </a:rPr>
              <a:t>주요기능</a:t>
            </a:r>
            <a:endParaRPr b="1" sz="2400">
              <a:solidFill>
                <a:srgbClr val="434343"/>
              </a:solidFill>
              <a:latin typeface="Nanum Myeongjo"/>
              <a:ea typeface="Nanum Myeongjo"/>
              <a:cs typeface="Nanum Myeongjo"/>
              <a:sym typeface="Nanum Myeongjo"/>
            </a:endParaRPr>
          </a:p>
        </p:txBody>
      </p:sp>
      <p:sp>
        <p:nvSpPr>
          <p:cNvPr id="131" name="Google Shape;131;p17"/>
          <p:cNvSpPr txBox="1"/>
          <p:nvPr/>
        </p:nvSpPr>
        <p:spPr>
          <a:xfrm>
            <a:off x="13328600" y="6231575"/>
            <a:ext cx="4599600" cy="38577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n-US" sz="1600">
                <a:solidFill>
                  <a:schemeClr val="dk1"/>
                </a:solidFill>
                <a:latin typeface="Nanum Myeongjo"/>
                <a:ea typeface="Nanum Myeongjo"/>
                <a:cs typeface="Nanum Myeongjo"/>
                <a:sym typeface="Nanum Myeongjo"/>
              </a:rPr>
              <a:t>회원 가입과</a:t>
            </a:r>
            <a:endParaRPr b="1" sz="1600">
              <a:solidFill>
                <a:schemeClr val="dk1"/>
              </a:solidFill>
              <a:latin typeface="Nanum Myeongjo"/>
              <a:ea typeface="Nanum Myeongjo"/>
              <a:cs typeface="Nanum Myeongjo"/>
              <a:sym typeface="Nanum Myeongjo"/>
            </a:endParaRPr>
          </a:p>
          <a:p>
            <a:pPr indent="0" lvl="0" marL="0" rtl="0" algn="l">
              <a:lnSpc>
                <a:spcPct val="130000"/>
              </a:lnSpc>
              <a:spcBef>
                <a:spcPts val="0"/>
              </a:spcBef>
              <a:spcAft>
                <a:spcPts val="0"/>
              </a:spcAft>
              <a:buNone/>
            </a:pPr>
            <a:r>
              <a:rPr b="1" lang="en-US" sz="1600">
                <a:solidFill>
                  <a:schemeClr val="dk1"/>
                </a:solidFill>
                <a:latin typeface="Nanum Myeongjo"/>
                <a:ea typeface="Nanum Myeongjo"/>
                <a:cs typeface="Nanum Myeongjo"/>
                <a:sym typeface="Nanum Myeongjo"/>
              </a:rPr>
              <a:t>로그인(일반로그인,sns로그인)구현</a:t>
            </a:r>
            <a:endParaRPr b="1" sz="1600">
              <a:solidFill>
                <a:schemeClr val="dk1"/>
              </a:solidFill>
              <a:latin typeface="Nanum Myeongjo"/>
              <a:ea typeface="Nanum Myeongjo"/>
              <a:cs typeface="Nanum Myeongjo"/>
              <a:sym typeface="Nanum Myeongjo"/>
            </a:endParaRPr>
          </a:p>
          <a:p>
            <a:pPr indent="0" lvl="0" marL="0" rtl="0" algn="l">
              <a:lnSpc>
                <a:spcPct val="130000"/>
              </a:lnSpc>
              <a:spcBef>
                <a:spcPts val="0"/>
              </a:spcBef>
              <a:spcAft>
                <a:spcPts val="0"/>
              </a:spcAft>
              <a:buNone/>
            </a:pPr>
            <a:r>
              <a:rPr b="1" lang="en-US" sz="1600">
                <a:solidFill>
                  <a:schemeClr val="dk1"/>
                </a:solidFill>
                <a:latin typeface="Nanum Myeongjo"/>
                <a:ea typeface="Nanum Myeongjo"/>
                <a:cs typeface="Nanum Myeongjo"/>
                <a:sym typeface="Nanum Myeongjo"/>
              </a:rPr>
              <a:t>회원가입 및 비밀 번호 찾기 시 이메일 인증 구현실시간 채팅 구현</a:t>
            </a:r>
            <a:endParaRPr b="1" sz="1600">
              <a:solidFill>
                <a:schemeClr val="dk1"/>
              </a:solidFill>
              <a:latin typeface="Nanum Myeongjo"/>
              <a:ea typeface="Nanum Myeongjo"/>
              <a:cs typeface="Nanum Myeongjo"/>
              <a:sym typeface="Nanum Myeongjo"/>
            </a:endParaRPr>
          </a:p>
          <a:p>
            <a:pPr indent="0" lvl="0" marL="0" rtl="0" algn="l">
              <a:lnSpc>
                <a:spcPct val="130000"/>
              </a:lnSpc>
              <a:spcBef>
                <a:spcPts val="0"/>
              </a:spcBef>
              <a:spcAft>
                <a:spcPts val="0"/>
              </a:spcAft>
              <a:buNone/>
            </a:pPr>
            <a:r>
              <a:rPr b="1" lang="en-US" sz="1600">
                <a:solidFill>
                  <a:schemeClr val="dk1"/>
                </a:solidFill>
                <a:latin typeface="Nanum Myeongjo"/>
                <a:ea typeface="Nanum Myeongjo"/>
                <a:cs typeface="Nanum Myeongjo"/>
                <a:sym typeface="Nanum Myeongjo"/>
              </a:rPr>
              <a:t>회원의 주문 내역을 저장하고 이용할 수있는장바구니,위시리스트 및 주문 내역 구현상품별 비교 기능 구현</a:t>
            </a:r>
            <a:endParaRPr b="1" sz="1600">
              <a:solidFill>
                <a:schemeClr val="dk1"/>
              </a:solidFill>
              <a:latin typeface="Nanum Myeongjo"/>
              <a:ea typeface="Nanum Myeongjo"/>
              <a:cs typeface="Nanum Myeongjo"/>
              <a:sym typeface="Nanum Myeongjo"/>
            </a:endParaRPr>
          </a:p>
          <a:p>
            <a:pPr indent="0" lvl="0" marL="0" rtl="0" algn="l">
              <a:lnSpc>
                <a:spcPct val="130000"/>
              </a:lnSpc>
              <a:spcBef>
                <a:spcPts val="0"/>
              </a:spcBef>
              <a:spcAft>
                <a:spcPts val="0"/>
              </a:spcAft>
              <a:buNone/>
            </a:pPr>
            <a:r>
              <a:rPr b="1" lang="en-US" sz="1600">
                <a:solidFill>
                  <a:schemeClr val="dk1"/>
                </a:solidFill>
                <a:latin typeface="Nanum Myeongjo"/>
                <a:ea typeface="Nanum Myeongjo"/>
                <a:cs typeface="Nanum Myeongjo"/>
                <a:sym typeface="Nanum Myeongjo"/>
              </a:rPr>
              <a:t>상품후기 작성 및 관리 구현</a:t>
            </a:r>
            <a:endParaRPr b="1" sz="1600">
              <a:solidFill>
                <a:schemeClr val="dk1"/>
              </a:solidFill>
              <a:latin typeface="Nanum Myeongjo"/>
              <a:ea typeface="Nanum Myeongjo"/>
              <a:cs typeface="Nanum Myeongjo"/>
              <a:sym typeface="Nanum Myeongjo"/>
            </a:endParaRPr>
          </a:p>
          <a:p>
            <a:pPr indent="0" lvl="0" marL="0" rtl="0" algn="l">
              <a:lnSpc>
                <a:spcPct val="130000"/>
              </a:lnSpc>
              <a:spcBef>
                <a:spcPts val="0"/>
              </a:spcBef>
              <a:spcAft>
                <a:spcPts val="0"/>
              </a:spcAft>
              <a:buNone/>
            </a:pPr>
            <a:r>
              <a:rPr b="1" lang="en-US" sz="1600">
                <a:solidFill>
                  <a:schemeClr val="dk1"/>
                </a:solidFill>
                <a:latin typeface="Nanum Myeongjo"/>
                <a:ea typeface="Nanum Myeongjo"/>
                <a:cs typeface="Nanum Myeongjo"/>
                <a:sym typeface="Nanum Myeongjo"/>
              </a:rPr>
              <a:t>FAQ 구현</a:t>
            </a:r>
            <a:endParaRPr b="1" sz="1600">
              <a:solidFill>
                <a:schemeClr val="dk1"/>
              </a:solidFill>
              <a:latin typeface="Nanum Myeongjo"/>
              <a:ea typeface="Nanum Myeongjo"/>
              <a:cs typeface="Nanum Myeongjo"/>
              <a:sym typeface="Nanum Myeongjo"/>
            </a:endParaRPr>
          </a:p>
          <a:p>
            <a:pPr indent="0" lvl="0" marL="0" rtl="0" algn="l">
              <a:lnSpc>
                <a:spcPct val="130000"/>
              </a:lnSpc>
              <a:spcBef>
                <a:spcPts val="0"/>
              </a:spcBef>
              <a:spcAft>
                <a:spcPts val="0"/>
              </a:spcAft>
              <a:buNone/>
            </a:pPr>
            <a:r>
              <a:rPr b="1" lang="en-US" sz="1600">
                <a:solidFill>
                  <a:schemeClr val="dk1"/>
                </a:solidFill>
                <a:latin typeface="Nanum Myeongjo"/>
                <a:ea typeface="Nanum Myeongjo"/>
                <a:cs typeface="Nanum Myeongjo"/>
                <a:sym typeface="Nanum Myeongjo"/>
              </a:rPr>
              <a:t>관리자 권한을 통해 게시글이나 공지사항 등록 및 수정 기능 구현</a:t>
            </a:r>
            <a:endParaRPr b="1" sz="1600">
              <a:solidFill>
                <a:schemeClr val="dk1"/>
              </a:solidFill>
              <a:latin typeface="Nanum Myeongjo"/>
              <a:ea typeface="Nanum Myeongjo"/>
              <a:cs typeface="Nanum Myeongjo"/>
              <a:sym typeface="Nanum Myeongjo"/>
            </a:endParaRPr>
          </a:p>
          <a:p>
            <a:pPr indent="0" lvl="0" marL="0" rtl="0" algn="l">
              <a:lnSpc>
                <a:spcPct val="130000"/>
              </a:lnSpc>
              <a:spcBef>
                <a:spcPts val="0"/>
              </a:spcBef>
              <a:spcAft>
                <a:spcPts val="0"/>
              </a:spcAft>
              <a:buNone/>
            </a:pPr>
            <a:r>
              <a:rPr b="1" lang="en-US" sz="1600">
                <a:solidFill>
                  <a:schemeClr val="dk1"/>
                </a:solidFill>
                <a:latin typeface="Nanum Myeongjo"/>
                <a:ea typeface="Nanum Myeongjo"/>
                <a:cs typeface="Nanum Myeongjo"/>
                <a:sym typeface="Nanum Myeongjo"/>
              </a:rPr>
              <a:t>디지털 쇼룸 기능 구현</a:t>
            </a:r>
            <a:endParaRPr b="1" sz="1800">
              <a:solidFill>
                <a:schemeClr val="dk1"/>
              </a:solidFill>
              <a:latin typeface="Nanum Myeongjo"/>
              <a:ea typeface="Nanum Myeongjo"/>
              <a:cs typeface="Nanum Myeongjo"/>
              <a:sym typeface="Nanum Myeongjo"/>
            </a:endParaRPr>
          </a:p>
          <a:p>
            <a:pPr indent="0" lvl="0" marL="0" rtl="0" algn="l">
              <a:lnSpc>
                <a:spcPct val="120000"/>
              </a:lnSpc>
              <a:spcBef>
                <a:spcPts val="0"/>
              </a:spcBef>
              <a:spcAft>
                <a:spcPts val="0"/>
              </a:spcAft>
              <a:buNone/>
            </a:pPr>
            <a:r>
              <a:t/>
            </a:r>
            <a:endParaRPr b="1" sz="1800">
              <a:solidFill>
                <a:srgbClr val="434343"/>
              </a:solidFill>
              <a:latin typeface="Nanum Myeongjo"/>
              <a:ea typeface="Nanum Myeongjo"/>
              <a:cs typeface="Nanum Myeongjo"/>
              <a:sym typeface="Nanum Myeongjo"/>
            </a:endParaRPr>
          </a:p>
        </p:txBody>
      </p:sp>
      <p:sp>
        <p:nvSpPr>
          <p:cNvPr id="132" name="Google Shape;132;p17"/>
          <p:cNvSpPr txBox="1"/>
          <p:nvPr/>
        </p:nvSpPr>
        <p:spPr>
          <a:xfrm>
            <a:off x="7644000" y="3414675"/>
            <a:ext cx="3000000" cy="8382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US" sz="3800">
                <a:solidFill>
                  <a:srgbClr val="EFEFEF"/>
                </a:solidFill>
                <a:latin typeface="Nanum Myeongjo"/>
                <a:ea typeface="Nanum Myeongjo"/>
                <a:cs typeface="Nanum Myeongjo"/>
                <a:sym typeface="Nanum Myeongjo"/>
              </a:rPr>
              <a:t>기획배경</a:t>
            </a:r>
            <a:endParaRPr>
              <a:solidFill>
                <a:srgbClr val="EFEFEF"/>
              </a:solidFill>
            </a:endParaRPr>
          </a:p>
        </p:txBody>
      </p:sp>
      <p:sp>
        <p:nvSpPr>
          <p:cNvPr id="133" name="Google Shape;133;p17"/>
          <p:cNvSpPr txBox="1"/>
          <p:nvPr/>
        </p:nvSpPr>
        <p:spPr>
          <a:xfrm>
            <a:off x="13328600" y="1806750"/>
            <a:ext cx="4599600" cy="4054200"/>
          </a:xfrm>
          <a:prstGeom prst="rect">
            <a:avLst/>
          </a:prstGeom>
          <a:noFill/>
          <a:ln>
            <a:noFill/>
          </a:ln>
        </p:spPr>
        <p:txBody>
          <a:bodyPr anchorCtr="0" anchor="t" bIns="91425" lIns="91425" spcFirstLastPara="1" rIns="91425" wrap="square" tIns="91425">
            <a:noAutofit/>
          </a:bodyPr>
          <a:lstStyle/>
          <a:p>
            <a:pPr indent="0" lvl="0" marL="0" rtl="0" algn="l">
              <a:lnSpc>
                <a:spcPct val="180000"/>
              </a:lnSpc>
              <a:spcBef>
                <a:spcPts val="0"/>
              </a:spcBef>
              <a:spcAft>
                <a:spcPts val="0"/>
              </a:spcAft>
              <a:buNone/>
            </a:pPr>
            <a:r>
              <a:rPr b="1" lang="en-US" sz="1600">
                <a:solidFill>
                  <a:srgbClr val="434343"/>
                </a:solidFill>
                <a:latin typeface="Nanum Myeongjo"/>
                <a:ea typeface="Nanum Myeongjo"/>
                <a:cs typeface="Nanum Myeongjo"/>
                <a:sym typeface="Nanum Myeongjo"/>
              </a:rPr>
              <a:t>디지털 쇼룸을 통해 저렴하고 쉽게 갖출 수 있도록 보여지게 하여 1인 가구에게 크게 와 닿을 수 있는 포인트를 만들고 라이프 스타일에 대해 큰 관심을 갖고 있는 요즘 소비자에게 쇼룸의 종류를 다양화시켜서 보여주어 저마다 다른 입맛을 맞추고</a:t>
            </a:r>
            <a:endParaRPr b="1" sz="1600">
              <a:solidFill>
                <a:srgbClr val="434343"/>
              </a:solidFill>
              <a:latin typeface="Nanum Myeongjo"/>
              <a:ea typeface="Nanum Myeongjo"/>
              <a:cs typeface="Nanum Myeongjo"/>
              <a:sym typeface="Nanum Myeongjo"/>
            </a:endParaRPr>
          </a:p>
          <a:p>
            <a:pPr indent="0" lvl="0" marL="0" rtl="0" algn="l">
              <a:lnSpc>
                <a:spcPct val="180000"/>
              </a:lnSpc>
              <a:spcBef>
                <a:spcPts val="0"/>
              </a:spcBef>
              <a:spcAft>
                <a:spcPts val="0"/>
              </a:spcAft>
              <a:buNone/>
            </a:pPr>
            <a:r>
              <a:rPr b="1" lang="en-US" sz="1600">
                <a:solidFill>
                  <a:srgbClr val="434343"/>
                </a:solidFill>
                <a:latin typeface="Nanum Myeongjo"/>
                <a:ea typeface="Nanum Myeongjo"/>
                <a:cs typeface="Nanum Myeongjo"/>
                <a:sym typeface="Nanum Myeongjo"/>
              </a:rPr>
              <a:t>상품의 카테고리와 필터를 세분화하며 관리자와의 원활한 소통을 위해 일 대 다의 채팅을 구현, 소비자의 입맛의 꼭 맞는 상품정보를 제공하는</a:t>
            </a:r>
            <a:endParaRPr b="1" sz="1600">
              <a:solidFill>
                <a:srgbClr val="434343"/>
              </a:solidFill>
              <a:latin typeface="Nanum Myeongjo"/>
              <a:ea typeface="Nanum Myeongjo"/>
              <a:cs typeface="Nanum Myeongjo"/>
              <a:sym typeface="Nanum Myeongjo"/>
            </a:endParaRPr>
          </a:p>
          <a:p>
            <a:pPr indent="0" lvl="0" marL="0" rtl="0" algn="l">
              <a:lnSpc>
                <a:spcPct val="180000"/>
              </a:lnSpc>
              <a:spcBef>
                <a:spcPts val="0"/>
              </a:spcBef>
              <a:spcAft>
                <a:spcPts val="0"/>
              </a:spcAft>
              <a:buNone/>
            </a:pPr>
            <a:r>
              <a:rPr b="1" lang="en-US" sz="1600">
                <a:solidFill>
                  <a:srgbClr val="434343"/>
                </a:solidFill>
                <a:latin typeface="Nanum Myeongjo"/>
                <a:ea typeface="Nanum Myeongjo"/>
                <a:cs typeface="Nanum Myeongjo"/>
                <a:sym typeface="Nanum Myeongjo"/>
              </a:rPr>
              <a:t>웹페이지를 구현한다 </a:t>
            </a:r>
            <a:endParaRPr b="1" sz="1200">
              <a:solidFill>
                <a:srgbClr val="434343"/>
              </a:solidFill>
              <a:latin typeface="Nanum Myeongjo"/>
              <a:ea typeface="Nanum Myeongjo"/>
              <a:cs typeface="Nanum Myeongjo"/>
              <a:sym typeface="Nanum Myeongjo"/>
            </a:endParaRPr>
          </a:p>
          <a:p>
            <a:pPr indent="0" lvl="0" marL="0" rtl="0" algn="l">
              <a:lnSpc>
                <a:spcPct val="120000"/>
              </a:lnSpc>
              <a:spcBef>
                <a:spcPts val="0"/>
              </a:spcBef>
              <a:spcAft>
                <a:spcPts val="0"/>
              </a:spcAft>
              <a:buNone/>
            </a:pPr>
            <a:r>
              <a:t/>
            </a:r>
            <a:endParaRPr b="1" sz="1600">
              <a:solidFill>
                <a:schemeClr val="dk1"/>
              </a:solidFill>
              <a:latin typeface="Nanum Myeongjo"/>
              <a:ea typeface="Nanum Myeongjo"/>
              <a:cs typeface="Nanum Myeongjo"/>
              <a:sym typeface="Nanum Myeongjo"/>
            </a:endParaRPr>
          </a:p>
          <a:p>
            <a:pPr indent="0" lvl="0" marL="0" rtl="0" algn="l">
              <a:lnSpc>
                <a:spcPct val="120000"/>
              </a:lnSpc>
              <a:spcBef>
                <a:spcPts val="0"/>
              </a:spcBef>
              <a:spcAft>
                <a:spcPts val="0"/>
              </a:spcAft>
              <a:buNone/>
            </a:pPr>
            <a:r>
              <a:t/>
            </a:r>
            <a:endParaRPr b="1" sz="800">
              <a:solidFill>
                <a:schemeClr val="dk1"/>
              </a:solidFill>
              <a:latin typeface="Nanum Myeongjo"/>
              <a:ea typeface="Nanum Myeongjo"/>
              <a:cs typeface="Nanum Myeongjo"/>
              <a:sym typeface="Nanum Myeongj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3737"/>
        </a:solidFill>
      </p:bgPr>
    </p:bg>
    <p:spTree>
      <p:nvGrpSpPr>
        <p:cNvPr id="137" name="Shape 137"/>
        <p:cNvGrpSpPr/>
        <p:nvPr/>
      </p:nvGrpSpPr>
      <p:grpSpPr>
        <a:xfrm>
          <a:off x="0" y="0"/>
          <a:ext cx="0" cy="0"/>
          <a:chOff x="0" y="0"/>
          <a:chExt cx="0" cy="0"/>
        </a:xfrm>
      </p:grpSpPr>
      <p:sp>
        <p:nvSpPr>
          <p:cNvPr id="138" name="Google Shape;138;p18"/>
          <p:cNvSpPr txBox="1"/>
          <p:nvPr/>
        </p:nvSpPr>
        <p:spPr>
          <a:xfrm>
            <a:off x="0" y="0"/>
            <a:ext cx="12829200" cy="103860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39" name="Google Shape;139;p18"/>
          <p:cNvSpPr txBox="1"/>
          <p:nvPr/>
        </p:nvSpPr>
        <p:spPr>
          <a:xfrm>
            <a:off x="13303850" y="1691700"/>
            <a:ext cx="4352100" cy="5356800"/>
          </a:xfrm>
          <a:prstGeom prst="rect">
            <a:avLst/>
          </a:prstGeom>
          <a:noFill/>
          <a:ln>
            <a:noFill/>
          </a:ln>
        </p:spPr>
        <p:txBody>
          <a:bodyPr anchorCtr="0" anchor="t" bIns="91425" lIns="91425" spcFirstLastPara="1" rIns="91425" wrap="square" tIns="91425">
            <a:noAutofit/>
          </a:bodyPr>
          <a:lstStyle/>
          <a:p>
            <a:pPr indent="-400050" lvl="0" marL="457200" rtl="0" algn="l">
              <a:lnSpc>
                <a:spcPct val="115000"/>
              </a:lnSpc>
              <a:spcBef>
                <a:spcPts val="1200"/>
              </a:spcBef>
              <a:spcAft>
                <a:spcPts val="0"/>
              </a:spcAft>
              <a:buClr>
                <a:srgbClr val="B7B7B7"/>
              </a:buClr>
              <a:buSzPts val="2700"/>
              <a:buFont typeface="Nanum Myeongjo"/>
              <a:buAutoNum type="arabicPeriod"/>
            </a:pPr>
            <a:r>
              <a:rPr b="1" lang="en-US" sz="2700">
                <a:solidFill>
                  <a:srgbClr val="B7B7B7"/>
                </a:solidFill>
                <a:latin typeface="Nanum Myeongjo"/>
                <a:ea typeface="Nanum Myeongjo"/>
                <a:cs typeface="Nanum Myeongjo"/>
                <a:sym typeface="Nanum Myeongjo"/>
              </a:rPr>
              <a:t>실제 판매하는 제품들이        들어있는 사진에 해당 제품위치에 hover를 하면 상품정보를 볼 수 있는 공간을 만들고 click했을때 상품에 상세페이지로 갈 수있고</a:t>
            </a:r>
            <a:endParaRPr b="1" sz="2700">
              <a:solidFill>
                <a:srgbClr val="B7B7B7"/>
              </a:solidFill>
              <a:latin typeface="Nanum Myeongjo"/>
              <a:ea typeface="Nanum Myeongjo"/>
              <a:cs typeface="Nanum Myeongjo"/>
              <a:sym typeface="Nanum Myeongjo"/>
            </a:endParaRPr>
          </a:p>
          <a:p>
            <a:pPr indent="-400050" lvl="0" marL="457200" rtl="0" algn="l">
              <a:lnSpc>
                <a:spcPct val="115000"/>
              </a:lnSpc>
              <a:spcBef>
                <a:spcPts val="0"/>
              </a:spcBef>
              <a:spcAft>
                <a:spcPts val="0"/>
              </a:spcAft>
              <a:buClr>
                <a:srgbClr val="B7B7B7"/>
              </a:buClr>
              <a:buSzPts val="2700"/>
              <a:buFont typeface="Nanum Myeongjo"/>
              <a:buAutoNum type="arabicPeriod" startAt="3"/>
            </a:pPr>
            <a:r>
              <a:rPr b="1" lang="en-US" sz="2700">
                <a:solidFill>
                  <a:srgbClr val="B7B7B7"/>
                </a:solidFill>
                <a:latin typeface="Nanum Myeongjo"/>
                <a:ea typeface="Nanum Myeongjo"/>
                <a:cs typeface="Nanum Myeongjo"/>
                <a:sym typeface="Nanum Myeongjo"/>
              </a:rPr>
              <a:t>쇼룸 아래쪽에 위치한 스와이퍼에 전체 쇼룸 상품이 등록된다</a:t>
            </a:r>
            <a:endParaRPr b="1" sz="2700">
              <a:solidFill>
                <a:srgbClr val="B7B7B7"/>
              </a:solidFill>
              <a:latin typeface="Nanum Myeongjo"/>
              <a:ea typeface="Nanum Myeongjo"/>
              <a:cs typeface="Nanum Myeongjo"/>
              <a:sym typeface="Nanum Myeongjo"/>
            </a:endParaRPr>
          </a:p>
          <a:p>
            <a:pPr indent="0" lvl="0" marL="0" rtl="0" algn="l">
              <a:lnSpc>
                <a:spcPct val="115000"/>
              </a:lnSpc>
              <a:spcBef>
                <a:spcPts val="1200"/>
              </a:spcBef>
              <a:spcAft>
                <a:spcPts val="0"/>
              </a:spcAft>
              <a:buNone/>
            </a:pPr>
            <a:r>
              <a:t/>
            </a:r>
            <a:endParaRPr sz="2700">
              <a:solidFill>
                <a:srgbClr val="B7B7B7"/>
              </a:solidFill>
              <a:latin typeface="NanumMyeongjo ExtraBold"/>
              <a:ea typeface="NanumMyeongjo ExtraBold"/>
              <a:cs typeface="NanumMyeongjo ExtraBold"/>
              <a:sym typeface="NanumMyeongjo ExtraBold"/>
            </a:endParaRPr>
          </a:p>
          <a:p>
            <a:pPr indent="0" lvl="0" marL="0" rtl="0" algn="l">
              <a:lnSpc>
                <a:spcPct val="115000"/>
              </a:lnSpc>
              <a:spcBef>
                <a:spcPts val="1200"/>
              </a:spcBef>
              <a:spcAft>
                <a:spcPts val="0"/>
              </a:spcAft>
              <a:buNone/>
            </a:pPr>
            <a:r>
              <a:t/>
            </a:r>
            <a:endParaRPr sz="2700">
              <a:solidFill>
                <a:srgbClr val="B7B7B7"/>
              </a:solidFill>
              <a:latin typeface="NanumMyeongjo ExtraBold"/>
              <a:ea typeface="NanumMyeongjo ExtraBold"/>
              <a:cs typeface="NanumMyeongjo ExtraBold"/>
              <a:sym typeface="NanumMyeongjo ExtraBold"/>
            </a:endParaRPr>
          </a:p>
          <a:p>
            <a:pPr indent="0" lvl="0" marL="0" rtl="0" algn="l">
              <a:lnSpc>
                <a:spcPct val="115000"/>
              </a:lnSpc>
              <a:spcBef>
                <a:spcPts val="1200"/>
              </a:spcBef>
              <a:spcAft>
                <a:spcPts val="0"/>
              </a:spcAft>
              <a:buNone/>
            </a:pPr>
            <a:r>
              <a:t/>
            </a:r>
            <a:endParaRPr sz="2700">
              <a:solidFill>
                <a:srgbClr val="B7B7B7"/>
              </a:solidFill>
              <a:latin typeface="NanumMyeongjo ExtraBold"/>
              <a:ea typeface="NanumMyeongjo ExtraBold"/>
              <a:cs typeface="NanumMyeongjo ExtraBold"/>
              <a:sym typeface="NanumMyeongjo ExtraBold"/>
            </a:endParaRPr>
          </a:p>
          <a:p>
            <a:pPr indent="0" lvl="0" marL="0" rtl="0" algn="l">
              <a:lnSpc>
                <a:spcPct val="115000"/>
              </a:lnSpc>
              <a:spcBef>
                <a:spcPts val="1200"/>
              </a:spcBef>
              <a:spcAft>
                <a:spcPts val="0"/>
              </a:spcAft>
              <a:buNone/>
            </a:pPr>
            <a:r>
              <a:t/>
            </a:r>
            <a:endParaRPr sz="2700">
              <a:solidFill>
                <a:srgbClr val="B7B7B7"/>
              </a:solidFill>
              <a:latin typeface="NanumMyeongjo ExtraBold"/>
              <a:ea typeface="NanumMyeongjo ExtraBold"/>
              <a:cs typeface="NanumMyeongjo ExtraBold"/>
              <a:sym typeface="NanumMyeongjo ExtraBold"/>
            </a:endParaRPr>
          </a:p>
          <a:p>
            <a:pPr indent="0" lvl="0" marL="0" rtl="0" algn="l">
              <a:lnSpc>
                <a:spcPct val="115000"/>
              </a:lnSpc>
              <a:spcBef>
                <a:spcPts val="1200"/>
              </a:spcBef>
              <a:spcAft>
                <a:spcPts val="0"/>
              </a:spcAft>
              <a:buNone/>
            </a:pPr>
            <a:r>
              <a:t/>
            </a:r>
            <a:endParaRPr sz="2700">
              <a:solidFill>
                <a:srgbClr val="B7B7B7"/>
              </a:solidFill>
              <a:latin typeface="NanumMyeongjo ExtraBold"/>
              <a:ea typeface="NanumMyeongjo ExtraBold"/>
              <a:cs typeface="NanumMyeongjo ExtraBold"/>
              <a:sym typeface="NanumMyeongjo ExtraBold"/>
            </a:endParaRPr>
          </a:p>
          <a:p>
            <a:pPr indent="0" lvl="0" marL="0" rtl="0" algn="l">
              <a:spcBef>
                <a:spcPts val="0"/>
              </a:spcBef>
              <a:spcAft>
                <a:spcPts val="0"/>
              </a:spcAft>
              <a:buNone/>
            </a:pPr>
            <a:r>
              <a:t/>
            </a:r>
            <a:endParaRPr sz="4400">
              <a:solidFill>
                <a:srgbClr val="B7B7B7"/>
              </a:solidFill>
              <a:latin typeface="Calibri"/>
              <a:ea typeface="Calibri"/>
              <a:cs typeface="Calibri"/>
              <a:sym typeface="Calibri"/>
            </a:endParaRPr>
          </a:p>
          <a:p>
            <a:pPr indent="0" lvl="0" marL="0" rtl="0" algn="l">
              <a:spcBef>
                <a:spcPts val="0"/>
              </a:spcBef>
              <a:spcAft>
                <a:spcPts val="0"/>
              </a:spcAft>
              <a:buNone/>
            </a:pPr>
            <a:r>
              <a:t/>
            </a:r>
            <a:endParaRPr sz="4400">
              <a:solidFill>
                <a:srgbClr val="B7B7B7"/>
              </a:solidFill>
              <a:latin typeface="Calibri"/>
              <a:ea typeface="Calibri"/>
              <a:cs typeface="Calibri"/>
              <a:sym typeface="Calibri"/>
            </a:endParaRPr>
          </a:p>
          <a:p>
            <a:pPr indent="0" lvl="0" marL="0" rtl="0" algn="l">
              <a:lnSpc>
                <a:spcPct val="115000"/>
              </a:lnSpc>
              <a:spcBef>
                <a:spcPts val="1200"/>
              </a:spcBef>
              <a:spcAft>
                <a:spcPts val="0"/>
              </a:spcAft>
              <a:buNone/>
            </a:pPr>
            <a:r>
              <a:t/>
            </a:r>
            <a:endParaRPr sz="2700">
              <a:solidFill>
                <a:srgbClr val="B7B7B7"/>
              </a:solidFill>
              <a:latin typeface="NanumMyeongjo ExtraBold"/>
              <a:ea typeface="NanumMyeongjo ExtraBold"/>
              <a:cs typeface="NanumMyeongjo ExtraBold"/>
              <a:sym typeface="NanumMyeongjo ExtraBold"/>
            </a:endParaRPr>
          </a:p>
          <a:p>
            <a:pPr indent="0" lvl="0" marL="0" rtl="0" algn="l">
              <a:lnSpc>
                <a:spcPct val="115000"/>
              </a:lnSpc>
              <a:spcBef>
                <a:spcPts val="1200"/>
              </a:spcBef>
              <a:spcAft>
                <a:spcPts val="0"/>
              </a:spcAft>
              <a:buNone/>
            </a:pPr>
            <a:r>
              <a:t/>
            </a:r>
            <a:endParaRPr sz="2700">
              <a:solidFill>
                <a:srgbClr val="B7B7B7"/>
              </a:solidFill>
              <a:latin typeface="NanumMyeongjo ExtraBold"/>
              <a:ea typeface="NanumMyeongjo ExtraBold"/>
              <a:cs typeface="NanumMyeongjo ExtraBold"/>
              <a:sym typeface="NanumMyeongjo ExtraBold"/>
            </a:endParaRPr>
          </a:p>
          <a:p>
            <a:pPr indent="0" lvl="0" marL="0" rtl="0" algn="l">
              <a:lnSpc>
                <a:spcPct val="115000"/>
              </a:lnSpc>
              <a:spcBef>
                <a:spcPts val="1200"/>
              </a:spcBef>
              <a:spcAft>
                <a:spcPts val="0"/>
              </a:spcAft>
              <a:buNone/>
            </a:pPr>
            <a:r>
              <a:t/>
            </a:r>
            <a:endParaRPr sz="2700">
              <a:solidFill>
                <a:srgbClr val="B7B7B7"/>
              </a:solidFill>
              <a:latin typeface="NanumMyeongjo ExtraBold"/>
              <a:ea typeface="NanumMyeongjo ExtraBold"/>
              <a:cs typeface="NanumMyeongjo ExtraBold"/>
              <a:sym typeface="NanumMyeongjo ExtraBold"/>
            </a:endParaRPr>
          </a:p>
          <a:p>
            <a:pPr indent="0" lvl="0" marL="0" rtl="0" algn="l">
              <a:spcBef>
                <a:spcPts val="0"/>
              </a:spcBef>
              <a:spcAft>
                <a:spcPts val="0"/>
              </a:spcAft>
              <a:buNone/>
            </a:pPr>
            <a:r>
              <a:t/>
            </a:r>
            <a:endParaRPr sz="4400">
              <a:solidFill>
                <a:srgbClr val="B7B7B7"/>
              </a:solidFill>
              <a:latin typeface="Calibri"/>
              <a:ea typeface="Calibri"/>
              <a:cs typeface="Calibri"/>
              <a:sym typeface="Calibri"/>
            </a:endParaRPr>
          </a:p>
          <a:p>
            <a:pPr indent="0" lvl="0" marL="0" rtl="0" algn="l">
              <a:spcBef>
                <a:spcPts val="0"/>
              </a:spcBef>
              <a:spcAft>
                <a:spcPts val="0"/>
              </a:spcAft>
              <a:buNone/>
            </a:pPr>
            <a:r>
              <a:t/>
            </a:r>
            <a:endParaRPr sz="4400">
              <a:solidFill>
                <a:srgbClr val="B7B7B7"/>
              </a:solidFill>
              <a:latin typeface="Calibri"/>
              <a:ea typeface="Calibri"/>
              <a:cs typeface="Calibri"/>
              <a:sym typeface="Calibri"/>
            </a:endParaRPr>
          </a:p>
        </p:txBody>
      </p:sp>
      <p:sp>
        <p:nvSpPr>
          <p:cNvPr id="140" name="Google Shape;140;p18"/>
          <p:cNvSpPr txBox="1"/>
          <p:nvPr/>
        </p:nvSpPr>
        <p:spPr>
          <a:xfrm>
            <a:off x="13303850" y="296375"/>
            <a:ext cx="4352100" cy="96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900">
                <a:solidFill>
                  <a:srgbClr val="999999"/>
                </a:solidFill>
                <a:latin typeface="Nanum Myeongjo"/>
                <a:ea typeface="Nanum Myeongjo"/>
                <a:cs typeface="Nanum Myeongjo"/>
                <a:sym typeface="Nanum Myeongjo"/>
              </a:rPr>
              <a:t>쇼룸페이지설명</a:t>
            </a:r>
            <a:endParaRPr b="1" sz="5300">
              <a:solidFill>
                <a:srgbClr val="999999"/>
              </a:solidFill>
              <a:latin typeface="Nanum Myeongjo"/>
              <a:ea typeface="Nanum Myeongjo"/>
              <a:cs typeface="Nanum Myeongjo"/>
              <a:sym typeface="Nanum Myeongjo"/>
            </a:endParaRPr>
          </a:p>
        </p:txBody>
      </p:sp>
      <p:pic>
        <p:nvPicPr>
          <p:cNvPr id="141" name="Google Shape;141;p18"/>
          <p:cNvPicPr preferRelativeResize="0"/>
          <p:nvPr/>
        </p:nvPicPr>
        <p:blipFill>
          <a:blip r:embed="rId3">
            <a:alphaModFix/>
          </a:blip>
          <a:stretch>
            <a:fillRect/>
          </a:stretch>
        </p:blipFill>
        <p:spPr>
          <a:xfrm>
            <a:off x="0" y="5135800"/>
            <a:ext cx="6207251" cy="5356800"/>
          </a:xfrm>
          <a:prstGeom prst="rect">
            <a:avLst/>
          </a:prstGeom>
          <a:noFill/>
          <a:ln>
            <a:noFill/>
          </a:ln>
        </p:spPr>
      </p:pic>
      <p:pic>
        <p:nvPicPr>
          <p:cNvPr id="142" name="Google Shape;142;p18"/>
          <p:cNvPicPr preferRelativeResize="0"/>
          <p:nvPr/>
        </p:nvPicPr>
        <p:blipFill>
          <a:blip r:embed="rId4">
            <a:alphaModFix/>
          </a:blip>
          <a:stretch>
            <a:fillRect/>
          </a:stretch>
        </p:blipFill>
        <p:spPr>
          <a:xfrm>
            <a:off x="0" y="-399375"/>
            <a:ext cx="6207251" cy="5641800"/>
          </a:xfrm>
          <a:prstGeom prst="rect">
            <a:avLst/>
          </a:prstGeom>
          <a:noFill/>
          <a:ln>
            <a:noFill/>
          </a:ln>
        </p:spPr>
      </p:pic>
      <p:pic>
        <p:nvPicPr>
          <p:cNvPr id="143" name="Google Shape;143;p18"/>
          <p:cNvPicPr preferRelativeResize="0"/>
          <p:nvPr/>
        </p:nvPicPr>
        <p:blipFill>
          <a:blip r:embed="rId5">
            <a:alphaModFix/>
          </a:blip>
          <a:stretch>
            <a:fillRect/>
          </a:stretch>
        </p:blipFill>
        <p:spPr>
          <a:xfrm>
            <a:off x="6207250" y="5242425"/>
            <a:ext cx="6621952" cy="5143576"/>
          </a:xfrm>
          <a:prstGeom prst="rect">
            <a:avLst/>
          </a:prstGeom>
          <a:noFill/>
          <a:ln>
            <a:noFill/>
          </a:ln>
        </p:spPr>
      </p:pic>
      <p:pic>
        <p:nvPicPr>
          <p:cNvPr id="144" name="Google Shape;144;p18"/>
          <p:cNvPicPr preferRelativeResize="0"/>
          <p:nvPr/>
        </p:nvPicPr>
        <p:blipFill>
          <a:blip r:embed="rId6">
            <a:alphaModFix/>
          </a:blip>
          <a:stretch>
            <a:fillRect/>
          </a:stretch>
        </p:blipFill>
        <p:spPr>
          <a:xfrm>
            <a:off x="6207250" y="-399375"/>
            <a:ext cx="6621952" cy="5641800"/>
          </a:xfrm>
          <a:prstGeom prst="rect">
            <a:avLst/>
          </a:prstGeom>
          <a:noFill/>
          <a:ln>
            <a:noFill/>
          </a:ln>
        </p:spPr>
      </p:pic>
      <p:sp>
        <p:nvSpPr>
          <p:cNvPr id="145" name="Google Shape;145;p18"/>
          <p:cNvSpPr txBox="1"/>
          <p:nvPr/>
        </p:nvSpPr>
        <p:spPr>
          <a:xfrm>
            <a:off x="0" y="-45600"/>
            <a:ext cx="495300" cy="10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500">
                <a:latin typeface="Calibri"/>
                <a:ea typeface="Calibri"/>
                <a:cs typeface="Calibri"/>
                <a:sym typeface="Calibri"/>
              </a:rPr>
              <a:t>1</a:t>
            </a:r>
            <a:endParaRPr sz="6500">
              <a:latin typeface="Calibri"/>
              <a:ea typeface="Calibri"/>
              <a:cs typeface="Calibri"/>
              <a:sym typeface="Calibri"/>
            </a:endParaRPr>
          </a:p>
        </p:txBody>
      </p:sp>
      <p:sp>
        <p:nvSpPr>
          <p:cNvPr id="146" name="Google Shape;146;p18"/>
          <p:cNvSpPr txBox="1"/>
          <p:nvPr/>
        </p:nvSpPr>
        <p:spPr>
          <a:xfrm>
            <a:off x="6207250" y="0"/>
            <a:ext cx="666900" cy="9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500">
                <a:solidFill>
                  <a:schemeClr val="dk1"/>
                </a:solidFill>
                <a:latin typeface="Calibri"/>
                <a:ea typeface="Calibri"/>
                <a:cs typeface="Calibri"/>
                <a:sym typeface="Calibri"/>
              </a:rPr>
              <a:t>2</a:t>
            </a:r>
            <a:endParaRPr/>
          </a:p>
        </p:txBody>
      </p:sp>
      <p:sp>
        <p:nvSpPr>
          <p:cNvPr id="147" name="Google Shape;147;p18"/>
          <p:cNvSpPr txBox="1"/>
          <p:nvPr/>
        </p:nvSpPr>
        <p:spPr>
          <a:xfrm>
            <a:off x="0" y="5242425"/>
            <a:ext cx="1295400" cy="9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500">
                <a:solidFill>
                  <a:schemeClr val="dk1"/>
                </a:solidFill>
                <a:latin typeface="Calibri"/>
                <a:ea typeface="Calibri"/>
                <a:cs typeface="Calibri"/>
                <a:sym typeface="Calibri"/>
              </a:rPr>
              <a:t>3</a:t>
            </a:r>
            <a:endParaRPr sz="8000">
              <a:solidFill>
                <a:schemeClr val="dk1"/>
              </a:solidFill>
            </a:endParaRPr>
          </a:p>
        </p:txBody>
      </p:sp>
      <p:sp>
        <p:nvSpPr>
          <p:cNvPr id="148" name="Google Shape;148;p18"/>
          <p:cNvSpPr txBox="1"/>
          <p:nvPr/>
        </p:nvSpPr>
        <p:spPr>
          <a:xfrm>
            <a:off x="6207250" y="5242425"/>
            <a:ext cx="666900" cy="9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500">
                <a:solidFill>
                  <a:schemeClr val="dk1"/>
                </a:solidFill>
                <a:latin typeface="Calibri"/>
                <a:ea typeface="Calibri"/>
                <a:cs typeface="Calibri"/>
                <a:sym typeface="Calibri"/>
              </a:rPr>
              <a:t>4</a:t>
            </a:r>
            <a:endParaRPr/>
          </a:p>
        </p:txBody>
      </p:sp>
      <p:sp>
        <p:nvSpPr>
          <p:cNvPr id="149" name="Google Shape;149;p18"/>
          <p:cNvSpPr txBox="1"/>
          <p:nvPr/>
        </p:nvSpPr>
        <p:spPr>
          <a:xfrm>
            <a:off x="13303850" y="7048500"/>
            <a:ext cx="4352100" cy="2876700"/>
          </a:xfrm>
          <a:prstGeom prst="rect">
            <a:avLst/>
          </a:prstGeom>
          <a:noFill/>
          <a:ln>
            <a:noFill/>
          </a:ln>
        </p:spPr>
        <p:txBody>
          <a:bodyPr anchorCtr="0" anchor="t" bIns="91425" lIns="91425" spcFirstLastPara="1" rIns="91425" wrap="square" tIns="91425">
            <a:noAutofit/>
          </a:bodyPr>
          <a:lstStyle/>
          <a:p>
            <a:pPr indent="-400050" lvl="0" marL="457200" rtl="0" algn="l">
              <a:lnSpc>
                <a:spcPct val="115000"/>
              </a:lnSpc>
              <a:spcBef>
                <a:spcPts val="1200"/>
              </a:spcBef>
              <a:spcAft>
                <a:spcPts val="0"/>
              </a:spcAft>
              <a:buClr>
                <a:srgbClr val="B7B7B7"/>
              </a:buClr>
              <a:buSzPts val="2700"/>
              <a:buFont typeface="Nanum Myeongjo"/>
              <a:buAutoNum type="arabicPeriod" startAt="2"/>
            </a:pPr>
            <a:r>
              <a:rPr b="1" lang="en-US" sz="2700">
                <a:solidFill>
                  <a:srgbClr val="B7B7B7"/>
                </a:solidFill>
                <a:latin typeface="Nanum Myeongjo"/>
                <a:ea typeface="Nanum Myeongjo"/>
                <a:cs typeface="Nanum Myeongjo"/>
                <a:sym typeface="Nanum Myeongjo"/>
              </a:rPr>
              <a:t>해당 쇼룸사진을  클릭하면 클릭한 쇼룸사진만 보이게 되고</a:t>
            </a:r>
            <a:endParaRPr b="1" sz="2700">
              <a:solidFill>
                <a:srgbClr val="B7B7B7"/>
              </a:solidFill>
              <a:latin typeface="Nanum Myeongjo"/>
              <a:ea typeface="Nanum Myeongjo"/>
              <a:cs typeface="Nanum Myeongjo"/>
              <a:sym typeface="Nanum Myeongjo"/>
            </a:endParaRPr>
          </a:p>
          <a:p>
            <a:pPr indent="-400050" lvl="0" marL="457200" rtl="0" algn="l">
              <a:lnSpc>
                <a:spcPct val="115000"/>
              </a:lnSpc>
              <a:spcBef>
                <a:spcPts val="0"/>
              </a:spcBef>
              <a:spcAft>
                <a:spcPts val="0"/>
              </a:spcAft>
              <a:buClr>
                <a:srgbClr val="B7B7B7"/>
              </a:buClr>
              <a:buSzPts val="2700"/>
              <a:buFont typeface="Nanum Myeongjo"/>
              <a:buAutoNum type="arabicPeriod" startAt="4"/>
            </a:pPr>
            <a:r>
              <a:rPr b="1" lang="en-US" sz="2700">
                <a:solidFill>
                  <a:srgbClr val="B7B7B7"/>
                </a:solidFill>
                <a:latin typeface="Nanum Myeongjo"/>
                <a:ea typeface="Nanum Myeongjo"/>
                <a:cs typeface="Nanum Myeongjo"/>
                <a:sym typeface="Nanum Myeongjo"/>
              </a:rPr>
              <a:t>스와이퍼도 해당 쇼룸 상품만 보이게 된다</a:t>
            </a:r>
            <a:endParaRPr b="1" sz="2700">
              <a:solidFill>
                <a:srgbClr val="B7B7B7"/>
              </a:solidFill>
              <a:latin typeface="Nanum Myeongjo"/>
              <a:ea typeface="Nanum Myeongjo"/>
              <a:cs typeface="Nanum Myeongjo"/>
              <a:sym typeface="Nanum Myeongjo"/>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3737"/>
        </a:solidFill>
      </p:bgPr>
    </p:bg>
    <p:spTree>
      <p:nvGrpSpPr>
        <p:cNvPr id="153" name="Shape 153"/>
        <p:cNvGrpSpPr/>
        <p:nvPr/>
      </p:nvGrpSpPr>
      <p:grpSpPr>
        <a:xfrm>
          <a:off x="0" y="0"/>
          <a:ext cx="0" cy="0"/>
          <a:chOff x="0" y="0"/>
          <a:chExt cx="0" cy="0"/>
        </a:xfrm>
      </p:grpSpPr>
      <p:sp>
        <p:nvSpPr>
          <p:cNvPr id="154" name="Google Shape;154;p19"/>
          <p:cNvSpPr txBox="1"/>
          <p:nvPr/>
        </p:nvSpPr>
        <p:spPr>
          <a:xfrm>
            <a:off x="0" y="98925"/>
            <a:ext cx="12977700" cy="103860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55" name="Google Shape;155;p19"/>
          <p:cNvSpPr txBox="1"/>
          <p:nvPr/>
        </p:nvSpPr>
        <p:spPr>
          <a:xfrm>
            <a:off x="13303850" y="1520941"/>
            <a:ext cx="4352100" cy="8197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sz="2900">
                <a:solidFill>
                  <a:srgbClr val="B7B7B7"/>
                </a:solidFill>
                <a:latin typeface="Nanum Myeongjo"/>
                <a:ea typeface="Nanum Myeongjo"/>
                <a:cs typeface="Nanum Myeongjo"/>
                <a:sym typeface="Nanum Myeongjo"/>
              </a:rPr>
              <a:t>사진을 넣고 싶은 레이아웃 위치를 정하고 사진를 추가 하고 해당 사진에 들어갈 상품을 선택하고 개수를 정한다(한번에 들어가는 상품에 최대 개수는 5개이다) 상품을 선택하고 체크박스를 체크시 선택한 쇼룸상품을  레이아웃에 클릭하면  좌표가 input에 입력되고  submit버튼을 누르면 insert된다</a:t>
            </a:r>
            <a:endParaRPr b="1" sz="2500">
              <a:solidFill>
                <a:srgbClr val="B7B7B7"/>
              </a:solidFill>
              <a:latin typeface="Nanum Myeongjo"/>
              <a:ea typeface="Nanum Myeongjo"/>
              <a:cs typeface="Nanum Myeongjo"/>
              <a:sym typeface="Nanum Myeongjo"/>
            </a:endParaRPr>
          </a:p>
        </p:txBody>
      </p:sp>
      <p:sp>
        <p:nvSpPr>
          <p:cNvPr id="156" name="Google Shape;156;p19"/>
          <p:cNvSpPr txBox="1"/>
          <p:nvPr/>
        </p:nvSpPr>
        <p:spPr>
          <a:xfrm>
            <a:off x="13303850" y="321475"/>
            <a:ext cx="4352100" cy="96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rgbClr val="999999"/>
                </a:solidFill>
                <a:latin typeface="Nanum Myeongjo"/>
                <a:ea typeface="Nanum Myeongjo"/>
                <a:cs typeface="Nanum Myeongjo"/>
                <a:sym typeface="Nanum Myeongjo"/>
              </a:rPr>
              <a:t>쇼룸등록</a:t>
            </a:r>
            <a:endParaRPr b="1" sz="5800">
              <a:solidFill>
                <a:srgbClr val="999999"/>
              </a:solidFill>
              <a:latin typeface="Nanum Myeongjo"/>
              <a:ea typeface="Nanum Myeongjo"/>
              <a:cs typeface="Nanum Myeongjo"/>
              <a:sym typeface="Nanum Myeongjo"/>
            </a:endParaRPr>
          </a:p>
        </p:txBody>
      </p:sp>
      <p:pic>
        <p:nvPicPr>
          <p:cNvPr id="157" name="Google Shape;157;p19"/>
          <p:cNvPicPr preferRelativeResize="0"/>
          <p:nvPr/>
        </p:nvPicPr>
        <p:blipFill>
          <a:blip r:embed="rId3">
            <a:alphaModFix/>
          </a:blip>
          <a:stretch>
            <a:fillRect/>
          </a:stretch>
        </p:blipFill>
        <p:spPr>
          <a:xfrm>
            <a:off x="4572000" y="-63650"/>
            <a:ext cx="4352100" cy="4772550"/>
          </a:xfrm>
          <a:prstGeom prst="rect">
            <a:avLst/>
          </a:prstGeom>
          <a:noFill/>
          <a:ln>
            <a:noFill/>
          </a:ln>
        </p:spPr>
      </p:pic>
      <p:pic>
        <p:nvPicPr>
          <p:cNvPr id="158" name="Google Shape;158;p19"/>
          <p:cNvPicPr preferRelativeResize="0"/>
          <p:nvPr/>
        </p:nvPicPr>
        <p:blipFill>
          <a:blip r:embed="rId4">
            <a:alphaModFix/>
          </a:blip>
          <a:stretch>
            <a:fillRect/>
          </a:stretch>
        </p:blipFill>
        <p:spPr>
          <a:xfrm>
            <a:off x="-84975" y="-63650"/>
            <a:ext cx="4612475" cy="4772549"/>
          </a:xfrm>
          <a:prstGeom prst="rect">
            <a:avLst/>
          </a:prstGeom>
          <a:noFill/>
          <a:ln>
            <a:noFill/>
          </a:ln>
        </p:spPr>
      </p:pic>
      <p:sp>
        <p:nvSpPr>
          <p:cNvPr id="159" name="Google Shape;159;p19"/>
          <p:cNvSpPr txBox="1"/>
          <p:nvPr/>
        </p:nvSpPr>
        <p:spPr>
          <a:xfrm>
            <a:off x="0" y="0"/>
            <a:ext cx="495300" cy="10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500">
              <a:latin typeface="Calibri"/>
              <a:ea typeface="Calibri"/>
              <a:cs typeface="Calibri"/>
              <a:sym typeface="Calibri"/>
            </a:endParaRPr>
          </a:p>
        </p:txBody>
      </p:sp>
      <p:pic>
        <p:nvPicPr>
          <p:cNvPr id="160" name="Google Shape;160;p19"/>
          <p:cNvPicPr preferRelativeResize="0"/>
          <p:nvPr/>
        </p:nvPicPr>
        <p:blipFill>
          <a:blip r:embed="rId5">
            <a:alphaModFix/>
          </a:blip>
          <a:stretch>
            <a:fillRect/>
          </a:stretch>
        </p:blipFill>
        <p:spPr>
          <a:xfrm>
            <a:off x="8924100" y="98925"/>
            <a:ext cx="3968499" cy="4609976"/>
          </a:xfrm>
          <a:prstGeom prst="rect">
            <a:avLst/>
          </a:prstGeom>
          <a:noFill/>
          <a:ln>
            <a:noFill/>
          </a:ln>
        </p:spPr>
      </p:pic>
      <p:pic>
        <p:nvPicPr>
          <p:cNvPr id="161" name="Google Shape;161;p19"/>
          <p:cNvPicPr preferRelativeResize="0"/>
          <p:nvPr/>
        </p:nvPicPr>
        <p:blipFill>
          <a:blip r:embed="rId6">
            <a:alphaModFix/>
          </a:blip>
          <a:stretch>
            <a:fillRect/>
          </a:stretch>
        </p:blipFill>
        <p:spPr>
          <a:xfrm>
            <a:off x="8836100" y="4708900"/>
            <a:ext cx="4144499" cy="5776000"/>
          </a:xfrm>
          <a:prstGeom prst="rect">
            <a:avLst/>
          </a:prstGeom>
          <a:noFill/>
          <a:ln>
            <a:noFill/>
          </a:ln>
        </p:spPr>
      </p:pic>
      <p:pic>
        <p:nvPicPr>
          <p:cNvPr id="162" name="Google Shape;162;p19"/>
          <p:cNvPicPr preferRelativeResize="0"/>
          <p:nvPr/>
        </p:nvPicPr>
        <p:blipFill>
          <a:blip r:embed="rId7">
            <a:alphaModFix/>
          </a:blip>
          <a:stretch>
            <a:fillRect/>
          </a:stretch>
        </p:blipFill>
        <p:spPr>
          <a:xfrm>
            <a:off x="-84975" y="4609950"/>
            <a:ext cx="9009075" cy="5776000"/>
          </a:xfrm>
          <a:prstGeom prst="rect">
            <a:avLst/>
          </a:prstGeom>
          <a:noFill/>
          <a:ln>
            <a:noFill/>
          </a:ln>
        </p:spPr>
      </p:pic>
      <p:sp>
        <p:nvSpPr>
          <p:cNvPr id="163" name="Google Shape;163;p19"/>
          <p:cNvSpPr/>
          <p:nvPr/>
        </p:nvSpPr>
        <p:spPr>
          <a:xfrm>
            <a:off x="3904188" y="2062975"/>
            <a:ext cx="667800" cy="5193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8256288" y="2062975"/>
            <a:ext cx="667800" cy="5193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rot="5400000">
            <a:off x="10574438" y="4016400"/>
            <a:ext cx="667800" cy="5193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rot="10800000">
            <a:off x="8810088" y="7238300"/>
            <a:ext cx="667800" cy="5193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3737"/>
        </a:solidFill>
      </p:bgPr>
    </p:bg>
    <p:spTree>
      <p:nvGrpSpPr>
        <p:cNvPr id="170" name="Shape 170"/>
        <p:cNvGrpSpPr/>
        <p:nvPr/>
      </p:nvGrpSpPr>
      <p:grpSpPr>
        <a:xfrm>
          <a:off x="0" y="0"/>
          <a:ext cx="0" cy="0"/>
          <a:chOff x="0" y="0"/>
          <a:chExt cx="0" cy="0"/>
        </a:xfrm>
      </p:grpSpPr>
      <p:sp>
        <p:nvSpPr>
          <p:cNvPr id="171" name="Google Shape;171;p20"/>
          <p:cNvSpPr txBox="1"/>
          <p:nvPr/>
        </p:nvSpPr>
        <p:spPr>
          <a:xfrm>
            <a:off x="0" y="0"/>
            <a:ext cx="12829200" cy="10386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72" name="Google Shape;172;p20"/>
          <p:cNvSpPr txBox="1"/>
          <p:nvPr/>
        </p:nvSpPr>
        <p:spPr>
          <a:xfrm>
            <a:off x="13303850" y="544025"/>
            <a:ext cx="4352100" cy="96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900">
                <a:solidFill>
                  <a:srgbClr val="999999"/>
                </a:solidFill>
                <a:latin typeface="Nanum Myeongjo"/>
                <a:ea typeface="Nanum Myeongjo"/>
                <a:cs typeface="Nanum Myeongjo"/>
                <a:sym typeface="Nanum Myeongjo"/>
              </a:rPr>
              <a:t>해당쇼룸에추가</a:t>
            </a:r>
            <a:endParaRPr b="1" sz="5300">
              <a:solidFill>
                <a:srgbClr val="999999"/>
              </a:solidFill>
              <a:latin typeface="Nanum Myeongjo"/>
              <a:ea typeface="Nanum Myeongjo"/>
              <a:cs typeface="Nanum Myeongjo"/>
              <a:sym typeface="Nanum Myeongjo"/>
            </a:endParaRPr>
          </a:p>
        </p:txBody>
      </p:sp>
      <p:sp>
        <p:nvSpPr>
          <p:cNvPr id="173" name="Google Shape;173;p20"/>
          <p:cNvSpPr txBox="1"/>
          <p:nvPr/>
        </p:nvSpPr>
        <p:spPr>
          <a:xfrm>
            <a:off x="13303850" y="1719275"/>
            <a:ext cx="4352100" cy="8023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sz="2500">
                <a:solidFill>
                  <a:srgbClr val="B7B7B7"/>
                </a:solidFill>
                <a:latin typeface="Nanum Myeongjo"/>
                <a:ea typeface="Nanum Myeongjo"/>
                <a:cs typeface="Nanum Myeongjo"/>
                <a:sym typeface="Nanum Myeongjo"/>
              </a:rPr>
              <a:t>레이아웃을 정하고 ‘쇼룸보기’(체크하고 상품개수를 정하는 select를 선택하면  ‘추가하기’로 변한다 )체크 박스 check시 쇼룸에 해당 레이아웃의 정보를 호출 할 수 있다 호출한 사진 속에 상품은 barder line이 빨간색으로 바뀐다 그 이유는 체크 박스 check하고 상품의 개수와 상품을 선택(체크박스 check시 사진을 넣지 않고 진행 할 수 있고 사진을 넣으면 체크박스가 uncheck 된다. )하고 해당 레이아웃을 클릭하면 좌표를 입력 받고 submit을 누르면 원래 있던 쇼룸의 정보에 해당 상품 정보가 update된다</a:t>
            </a:r>
            <a:endParaRPr b="1" sz="2500">
              <a:solidFill>
                <a:srgbClr val="B7B7B7"/>
              </a:solidFill>
              <a:latin typeface="Nanum Myeongjo"/>
              <a:ea typeface="Nanum Myeongjo"/>
              <a:cs typeface="Nanum Myeongjo"/>
              <a:sym typeface="Nanum Myeongjo"/>
            </a:endParaRPr>
          </a:p>
          <a:p>
            <a:pPr indent="0" lvl="0" marL="0" rtl="0" algn="l">
              <a:spcBef>
                <a:spcPts val="0"/>
              </a:spcBef>
              <a:spcAft>
                <a:spcPts val="0"/>
              </a:spcAft>
              <a:buNone/>
            </a:pPr>
            <a:r>
              <a:t/>
            </a:r>
            <a:endParaRPr sz="2400">
              <a:solidFill>
                <a:srgbClr val="B7B7B7"/>
              </a:solidFill>
              <a:latin typeface="NanumMyeongjo ExtraBold"/>
              <a:ea typeface="NanumMyeongjo ExtraBold"/>
              <a:cs typeface="NanumMyeongjo ExtraBold"/>
              <a:sym typeface="NanumMyeongjo ExtraBold"/>
            </a:endParaRPr>
          </a:p>
          <a:p>
            <a:pPr indent="0" lvl="0" marL="0" rtl="0" algn="l">
              <a:spcBef>
                <a:spcPts val="0"/>
              </a:spcBef>
              <a:spcAft>
                <a:spcPts val="0"/>
              </a:spcAft>
              <a:buNone/>
            </a:pPr>
            <a:r>
              <a:t/>
            </a:r>
            <a:endParaRPr sz="3000">
              <a:solidFill>
                <a:srgbClr val="B7B7B7"/>
              </a:solidFill>
              <a:latin typeface="NanumMyeongjo ExtraBold"/>
              <a:ea typeface="NanumMyeongjo ExtraBold"/>
              <a:cs typeface="NanumMyeongjo ExtraBold"/>
              <a:sym typeface="NanumMyeongjo ExtraBold"/>
            </a:endParaRPr>
          </a:p>
        </p:txBody>
      </p:sp>
      <p:pic>
        <p:nvPicPr>
          <p:cNvPr id="174" name="Google Shape;174;p20"/>
          <p:cNvPicPr preferRelativeResize="0"/>
          <p:nvPr/>
        </p:nvPicPr>
        <p:blipFill>
          <a:blip r:embed="rId3">
            <a:alphaModFix/>
          </a:blip>
          <a:stretch>
            <a:fillRect/>
          </a:stretch>
        </p:blipFill>
        <p:spPr>
          <a:xfrm>
            <a:off x="0" y="-53175"/>
            <a:ext cx="12829203" cy="10385976"/>
          </a:xfrm>
          <a:prstGeom prst="rect">
            <a:avLst/>
          </a:prstGeom>
          <a:noFill/>
          <a:ln>
            <a:noFill/>
          </a:ln>
        </p:spPr>
      </p:pic>
      <p:pic>
        <p:nvPicPr>
          <p:cNvPr id="175" name="Google Shape;175;p20"/>
          <p:cNvPicPr preferRelativeResize="0"/>
          <p:nvPr/>
        </p:nvPicPr>
        <p:blipFill>
          <a:blip r:embed="rId4">
            <a:alphaModFix/>
          </a:blip>
          <a:stretch>
            <a:fillRect/>
          </a:stretch>
        </p:blipFill>
        <p:spPr>
          <a:xfrm>
            <a:off x="8362100" y="3977552"/>
            <a:ext cx="4467101" cy="6309450"/>
          </a:xfrm>
          <a:prstGeom prst="rect">
            <a:avLst/>
          </a:prstGeom>
          <a:noFill/>
          <a:ln cap="flat" cmpd="sng" w="38100">
            <a:solidFill>
              <a:srgbClr val="000000"/>
            </a:solidFill>
            <a:prstDash val="solid"/>
            <a:round/>
            <a:headEnd len="sm" w="sm" type="none"/>
            <a:tailEnd len="sm" w="sm" type="none"/>
          </a:ln>
        </p:spPr>
      </p:pic>
      <p:sp>
        <p:nvSpPr>
          <p:cNvPr id="176" name="Google Shape;176;p20"/>
          <p:cNvSpPr/>
          <p:nvPr/>
        </p:nvSpPr>
        <p:spPr>
          <a:xfrm rot="10800000">
            <a:off x="7219638" y="4933350"/>
            <a:ext cx="667800" cy="5193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3737"/>
        </a:solidFill>
      </p:bgPr>
    </p:bg>
    <p:spTree>
      <p:nvGrpSpPr>
        <p:cNvPr id="180" name="Shape 180"/>
        <p:cNvGrpSpPr/>
        <p:nvPr/>
      </p:nvGrpSpPr>
      <p:grpSpPr>
        <a:xfrm>
          <a:off x="0" y="0"/>
          <a:ext cx="0" cy="0"/>
          <a:chOff x="0" y="0"/>
          <a:chExt cx="0" cy="0"/>
        </a:xfrm>
      </p:grpSpPr>
      <p:sp>
        <p:nvSpPr>
          <p:cNvPr id="181" name="Google Shape;181;p21"/>
          <p:cNvSpPr txBox="1"/>
          <p:nvPr/>
        </p:nvSpPr>
        <p:spPr>
          <a:xfrm>
            <a:off x="0" y="0"/>
            <a:ext cx="12829200" cy="103860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82" name="Google Shape;182;p21"/>
          <p:cNvSpPr txBox="1"/>
          <p:nvPr/>
        </p:nvSpPr>
        <p:spPr>
          <a:xfrm>
            <a:off x="13303850" y="1755725"/>
            <a:ext cx="4352100" cy="73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400">
                <a:solidFill>
                  <a:srgbClr val="B7B7B7"/>
                </a:solidFill>
                <a:latin typeface="Nanum Myeongjo"/>
                <a:ea typeface="Nanum Myeongjo"/>
                <a:cs typeface="Nanum Myeongjo"/>
                <a:sym typeface="Nanum Myeongjo"/>
              </a:rPr>
              <a:t>‘쇼룸보기’체크박스 선택시 구현되는 해당 쇼룸페이지의 쇼룸상품을 지울 수 있고  현재 구현되어 있는 레이아웃에도 지우는 즉시 사라진다</a:t>
            </a:r>
            <a:endParaRPr b="1" sz="4400">
              <a:solidFill>
                <a:srgbClr val="B7B7B7"/>
              </a:solidFill>
              <a:latin typeface="Nanum Myeongjo"/>
              <a:ea typeface="Nanum Myeongjo"/>
              <a:cs typeface="Nanum Myeongjo"/>
              <a:sym typeface="Nanum Myeongjo"/>
            </a:endParaRPr>
          </a:p>
        </p:txBody>
      </p:sp>
      <p:sp>
        <p:nvSpPr>
          <p:cNvPr id="183" name="Google Shape;183;p21"/>
          <p:cNvSpPr txBox="1"/>
          <p:nvPr/>
        </p:nvSpPr>
        <p:spPr>
          <a:xfrm>
            <a:off x="13303850" y="544025"/>
            <a:ext cx="4352100" cy="96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300">
                <a:solidFill>
                  <a:srgbClr val="999999"/>
                </a:solidFill>
                <a:latin typeface="Nanum Myeongjo"/>
                <a:ea typeface="Nanum Myeongjo"/>
                <a:cs typeface="Nanum Myeongjo"/>
                <a:sym typeface="Nanum Myeongjo"/>
              </a:rPr>
              <a:t>해딩쇼룸상품삭제</a:t>
            </a:r>
            <a:endParaRPr b="1" sz="4700">
              <a:solidFill>
                <a:srgbClr val="999999"/>
              </a:solidFill>
              <a:latin typeface="Nanum Myeongjo"/>
              <a:ea typeface="Nanum Myeongjo"/>
              <a:cs typeface="Nanum Myeongjo"/>
              <a:sym typeface="Nanum Myeongjo"/>
            </a:endParaRPr>
          </a:p>
        </p:txBody>
      </p:sp>
      <p:pic>
        <p:nvPicPr>
          <p:cNvPr id="184" name="Google Shape;184;p21"/>
          <p:cNvPicPr preferRelativeResize="0"/>
          <p:nvPr/>
        </p:nvPicPr>
        <p:blipFill>
          <a:blip r:embed="rId3">
            <a:alphaModFix/>
          </a:blip>
          <a:stretch>
            <a:fillRect/>
          </a:stretch>
        </p:blipFill>
        <p:spPr>
          <a:xfrm>
            <a:off x="0" y="0"/>
            <a:ext cx="12829197" cy="10287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